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0"/>
  </p:notesMasterIdLst>
  <p:sldIdLst>
    <p:sldId id="256" r:id="rId2"/>
    <p:sldId id="261" r:id="rId3"/>
    <p:sldId id="2147481198" r:id="rId4"/>
    <p:sldId id="262" r:id="rId5"/>
    <p:sldId id="2147481196" r:id="rId6"/>
    <p:sldId id="271" r:id="rId7"/>
    <p:sldId id="268" r:id="rId8"/>
    <p:sldId id="269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Georgia" panose="02040502050405020303" pitchFamily="18" charset="0"/>
      <p:regular r:id="rId15"/>
      <p:bold r:id="rId16"/>
      <p:italic r:id="rId17"/>
      <p:bold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Black" panose="02000000000000000000" pitchFamily="2" charset="0"/>
      <p:bold r:id="rId23"/>
      <p:italic r:id="rId24"/>
      <p:boldItalic r:id="rId25"/>
    </p:embeddedFont>
    <p:embeddedFont>
      <p:font typeface="Roboto Slab" pitchFamily="2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CB77"/>
    <a:srgbClr val="588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0049"/>
  </p:normalViewPr>
  <p:slideViewPr>
    <p:cSldViewPr snapToGrid="0">
      <p:cViewPr varScale="1">
        <p:scale>
          <a:sx n="121" d="100"/>
          <a:sy n="121" d="100"/>
        </p:scale>
        <p:origin x="126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95CD27-AE6C-2046-BFE5-D46715AF35E6}" type="doc">
      <dgm:prSet loTypeId="urn:microsoft.com/office/officeart/2005/8/layout/vList3" loCatId="" qsTypeId="urn:microsoft.com/office/officeart/2005/8/quickstyle/simple1" qsCatId="simple" csTypeId="urn:microsoft.com/office/officeart/2005/8/colors/accent2_5" csCatId="accent2" phldr="1"/>
      <dgm:spPr/>
    </dgm:pt>
    <dgm:pt modelId="{E78EE566-C73D-E64D-B87A-817FB5091DBE}">
      <dgm:prSet phldrT="[Text]"/>
      <dgm:spPr/>
      <dgm:t>
        <a:bodyPr/>
        <a:lstStyle/>
        <a:p>
          <a:r>
            <a:rPr lang="en-US" altLang="ko-KR" b="1">
              <a:latin typeface="Roboto" panose="02000000000000000000" pitchFamily="2" charset="0"/>
              <a:ea typeface="Roboto" panose="02000000000000000000" pitchFamily="2" charset="0"/>
              <a:cs typeface="Segoe UI Semilight" panose="020B0402040204020203" pitchFamily="34" charset="0"/>
            </a:rPr>
            <a:t>Intervensi Kesehatan yang </a:t>
          </a:r>
          <a:r>
            <a:rPr lang="en-US" altLang="ko-KR" b="1" i="1">
              <a:latin typeface="Roboto" panose="02000000000000000000" pitchFamily="2" charset="0"/>
              <a:ea typeface="Roboto" panose="02000000000000000000" pitchFamily="2" charset="0"/>
              <a:cs typeface="Segoe UI Semilight" panose="020B0402040204020203" pitchFamily="34" charset="0"/>
            </a:rPr>
            <a:t>evidence-based</a:t>
          </a:r>
          <a:endParaRPr lang="en-US" dirty="0"/>
        </a:p>
      </dgm:t>
    </dgm:pt>
    <dgm:pt modelId="{A8BADF41-FE2E-6143-8FBB-D165901F8FF6}" type="parTrans" cxnId="{99D758D3-F76E-6D46-8C40-023F89D943F8}">
      <dgm:prSet/>
      <dgm:spPr/>
      <dgm:t>
        <a:bodyPr/>
        <a:lstStyle/>
        <a:p>
          <a:endParaRPr lang="en-US"/>
        </a:p>
      </dgm:t>
    </dgm:pt>
    <dgm:pt modelId="{28E7C2D5-50F8-6247-A7FA-3BAD041DF380}" type="sibTrans" cxnId="{99D758D3-F76E-6D46-8C40-023F89D943F8}">
      <dgm:prSet/>
      <dgm:spPr/>
      <dgm:t>
        <a:bodyPr/>
        <a:lstStyle/>
        <a:p>
          <a:endParaRPr lang="en-US"/>
        </a:p>
      </dgm:t>
    </dgm:pt>
    <dgm:pt modelId="{D6716DDC-5AFA-084E-A311-B7008706B16B}">
      <dgm:prSet phldrT="[Text]"/>
      <dgm:spPr/>
      <dgm:t>
        <a:bodyPr/>
        <a:lstStyle/>
        <a:p>
          <a:r>
            <a:rPr lang="en-US" altLang="ko-KR" b="1">
              <a:latin typeface="Roboto" panose="02000000000000000000" pitchFamily="2" charset="0"/>
              <a:ea typeface="Roboto" panose="02000000000000000000" pitchFamily="2" charset="0"/>
              <a:cs typeface="Segoe UI Semilight" panose="020B0402040204020203" pitchFamily="34" charset="0"/>
            </a:rPr>
            <a:t>Pengembangan dan perencanaan kebijakan</a:t>
          </a:r>
          <a:endParaRPr lang="en-US" dirty="0"/>
        </a:p>
      </dgm:t>
    </dgm:pt>
    <dgm:pt modelId="{8C7A9DC5-068C-344F-A5B7-D890A937DCCD}" type="parTrans" cxnId="{C2B6E3BC-7C77-544C-B1AD-34E8E73F4041}">
      <dgm:prSet/>
      <dgm:spPr/>
      <dgm:t>
        <a:bodyPr/>
        <a:lstStyle/>
        <a:p>
          <a:endParaRPr lang="en-US"/>
        </a:p>
      </dgm:t>
    </dgm:pt>
    <dgm:pt modelId="{4DE877B3-0BA4-B845-B00D-42D1C5FD7E8F}" type="sibTrans" cxnId="{C2B6E3BC-7C77-544C-B1AD-34E8E73F4041}">
      <dgm:prSet/>
      <dgm:spPr/>
      <dgm:t>
        <a:bodyPr/>
        <a:lstStyle/>
        <a:p>
          <a:endParaRPr lang="en-US"/>
        </a:p>
      </dgm:t>
    </dgm:pt>
    <dgm:pt modelId="{85D6F57B-D01E-544F-A3E8-C9685EBF37D2}">
      <dgm:prSet phldrT="[Text]"/>
      <dgm:spPr/>
      <dgm:t>
        <a:bodyPr/>
        <a:lstStyle/>
        <a:p>
          <a:r>
            <a:rPr lang="en-US" altLang="ko-KR" b="1">
              <a:latin typeface="Roboto" panose="02000000000000000000" pitchFamily="2" charset="0"/>
              <a:ea typeface="Roboto" panose="02000000000000000000" pitchFamily="2" charset="0"/>
              <a:cs typeface="Segoe UI Semilight" panose="020B0402040204020203" pitchFamily="34" charset="0"/>
            </a:rPr>
            <a:t>Pendidikan dan Pelatihan Sumber Daya Kesehatan</a:t>
          </a:r>
          <a:endParaRPr lang="en-US" dirty="0"/>
        </a:p>
      </dgm:t>
    </dgm:pt>
    <dgm:pt modelId="{1D74E512-3406-1C4D-8574-C57C0B2E4979}" type="parTrans" cxnId="{C62BD345-5C1A-DC41-8923-9819A63A7B48}">
      <dgm:prSet/>
      <dgm:spPr/>
      <dgm:t>
        <a:bodyPr/>
        <a:lstStyle/>
        <a:p>
          <a:endParaRPr lang="en-US"/>
        </a:p>
      </dgm:t>
    </dgm:pt>
    <dgm:pt modelId="{794542DB-67F0-E549-9792-755CD5A93FDD}" type="sibTrans" cxnId="{C62BD345-5C1A-DC41-8923-9819A63A7B48}">
      <dgm:prSet/>
      <dgm:spPr/>
      <dgm:t>
        <a:bodyPr/>
        <a:lstStyle/>
        <a:p>
          <a:endParaRPr lang="en-US"/>
        </a:p>
      </dgm:t>
    </dgm:pt>
    <dgm:pt modelId="{F049FEF2-AA34-EF42-94FC-85E8948FDF83}">
      <dgm:prSet phldrT="[Text]"/>
      <dgm:spPr/>
      <dgm:t>
        <a:bodyPr/>
        <a:lstStyle/>
        <a:p>
          <a:r>
            <a:rPr lang="en-US" altLang="ko-KR" b="1">
              <a:latin typeface="Roboto" panose="02000000000000000000" pitchFamily="2" charset="0"/>
              <a:ea typeface="Roboto" panose="02000000000000000000" pitchFamily="2" charset="0"/>
              <a:cs typeface="Segoe UI Semilight" panose="020B0402040204020203" pitchFamily="34" charset="0"/>
            </a:rPr>
            <a:t>Pendidikan dan Pelatihan Sumber Daya Kesehatan</a:t>
          </a:r>
          <a:endParaRPr lang="en-US" dirty="0"/>
        </a:p>
      </dgm:t>
    </dgm:pt>
    <dgm:pt modelId="{50E82E69-BFE2-6044-9043-56CFE59F6077}" type="parTrans" cxnId="{EE838F39-4692-6344-9CB0-594A5105CC79}">
      <dgm:prSet/>
      <dgm:spPr/>
      <dgm:t>
        <a:bodyPr/>
        <a:lstStyle/>
        <a:p>
          <a:endParaRPr lang="en-US"/>
        </a:p>
      </dgm:t>
    </dgm:pt>
    <dgm:pt modelId="{ADD5B3E4-02A7-7E47-87CD-F65D14CF3A63}" type="sibTrans" cxnId="{EE838F39-4692-6344-9CB0-594A5105CC79}">
      <dgm:prSet/>
      <dgm:spPr/>
      <dgm:t>
        <a:bodyPr/>
        <a:lstStyle/>
        <a:p>
          <a:endParaRPr lang="en-US"/>
        </a:p>
      </dgm:t>
    </dgm:pt>
    <dgm:pt modelId="{1776E0C0-05AA-D44D-8DCE-5168055B4160}">
      <dgm:prSet/>
      <dgm:spPr/>
      <dgm:t>
        <a:bodyPr/>
        <a:lstStyle/>
        <a:p>
          <a:r>
            <a:rPr lang="en-US" altLang="ko-KR" b="1">
              <a:latin typeface="Roboto" panose="02000000000000000000" pitchFamily="2" charset="0"/>
              <a:ea typeface="Roboto" panose="02000000000000000000" pitchFamily="2" charset="0"/>
              <a:cs typeface="Roboto Condensed"/>
            </a:rPr>
            <a:t>Surveillance data dan managemen informasi</a:t>
          </a:r>
          <a:endParaRPr lang="ko-KR" altLang="en-US" b="1" dirty="0">
            <a:latin typeface="Roboto" panose="02000000000000000000" pitchFamily="2" charset="0"/>
            <a:cs typeface="Roboto Condensed"/>
          </a:endParaRPr>
        </a:p>
      </dgm:t>
    </dgm:pt>
    <dgm:pt modelId="{2217DCED-DFC2-3444-AFEE-985DDC1E79D1}" type="parTrans" cxnId="{0700E98C-E5C5-1A44-8413-586814237253}">
      <dgm:prSet/>
      <dgm:spPr/>
      <dgm:t>
        <a:bodyPr/>
        <a:lstStyle/>
        <a:p>
          <a:endParaRPr lang="en-US"/>
        </a:p>
      </dgm:t>
    </dgm:pt>
    <dgm:pt modelId="{611FF3BF-A1DF-324B-B496-A13B936F0B05}" type="sibTrans" cxnId="{0700E98C-E5C5-1A44-8413-586814237253}">
      <dgm:prSet/>
      <dgm:spPr/>
      <dgm:t>
        <a:bodyPr/>
        <a:lstStyle/>
        <a:p>
          <a:endParaRPr lang="en-US"/>
        </a:p>
      </dgm:t>
    </dgm:pt>
    <dgm:pt modelId="{5A0E7DF1-C4FE-A047-BE48-94697676881A}" type="pres">
      <dgm:prSet presAssocID="{7F95CD27-AE6C-2046-BFE5-D46715AF35E6}" presName="linearFlow" presStyleCnt="0">
        <dgm:presLayoutVars>
          <dgm:dir/>
          <dgm:resizeHandles val="exact"/>
        </dgm:presLayoutVars>
      </dgm:prSet>
      <dgm:spPr/>
    </dgm:pt>
    <dgm:pt modelId="{5C6CFC10-282B-924B-AB21-ECCDE1F11586}" type="pres">
      <dgm:prSet presAssocID="{E78EE566-C73D-E64D-B87A-817FB5091DBE}" presName="composite" presStyleCnt="0"/>
      <dgm:spPr/>
    </dgm:pt>
    <dgm:pt modelId="{6CCC0E76-AF75-424A-A888-522926CC6853}" type="pres">
      <dgm:prSet presAssocID="{E78EE566-C73D-E64D-B87A-817FB5091DBE}" presName="imgShp" presStyleLbl="fgImgPlace1" presStyleIdx="0" presStyleCnt="5"/>
      <dgm:spPr/>
    </dgm:pt>
    <dgm:pt modelId="{62DC5C87-830C-2F41-B44C-20FB3155CA1F}" type="pres">
      <dgm:prSet presAssocID="{E78EE566-C73D-E64D-B87A-817FB5091DBE}" presName="txShp" presStyleLbl="node1" presStyleIdx="0" presStyleCnt="5">
        <dgm:presLayoutVars>
          <dgm:bulletEnabled val="1"/>
        </dgm:presLayoutVars>
      </dgm:prSet>
      <dgm:spPr/>
    </dgm:pt>
    <dgm:pt modelId="{1421AB59-70E2-E042-B030-AB856D9DFA90}" type="pres">
      <dgm:prSet presAssocID="{28E7C2D5-50F8-6247-A7FA-3BAD041DF380}" presName="spacing" presStyleCnt="0"/>
      <dgm:spPr/>
    </dgm:pt>
    <dgm:pt modelId="{D7BEB684-15F3-2C4D-A63B-12D3A6B453A6}" type="pres">
      <dgm:prSet presAssocID="{D6716DDC-5AFA-084E-A311-B7008706B16B}" presName="composite" presStyleCnt="0"/>
      <dgm:spPr/>
    </dgm:pt>
    <dgm:pt modelId="{04A322A5-8C0A-D547-8B7B-9ED9E4146855}" type="pres">
      <dgm:prSet presAssocID="{D6716DDC-5AFA-084E-A311-B7008706B16B}" presName="imgShp" presStyleLbl="fgImgPlace1" presStyleIdx="1" presStyleCnt="5"/>
      <dgm:spPr/>
    </dgm:pt>
    <dgm:pt modelId="{DDA3D707-1E4F-5F4C-BB67-DC6EB0D153AE}" type="pres">
      <dgm:prSet presAssocID="{D6716DDC-5AFA-084E-A311-B7008706B16B}" presName="txShp" presStyleLbl="node1" presStyleIdx="1" presStyleCnt="5">
        <dgm:presLayoutVars>
          <dgm:bulletEnabled val="1"/>
        </dgm:presLayoutVars>
      </dgm:prSet>
      <dgm:spPr/>
    </dgm:pt>
    <dgm:pt modelId="{A19B7517-05FE-824B-B0CC-3944E90CF331}" type="pres">
      <dgm:prSet presAssocID="{4DE877B3-0BA4-B845-B00D-42D1C5FD7E8F}" presName="spacing" presStyleCnt="0"/>
      <dgm:spPr/>
    </dgm:pt>
    <dgm:pt modelId="{4C269D2F-6A1F-FB40-AC21-89A12FEB0525}" type="pres">
      <dgm:prSet presAssocID="{85D6F57B-D01E-544F-A3E8-C9685EBF37D2}" presName="composite" presStyleCnt="0"/>
      <dgm:spPr/>
    </dgm:pt>
    <dgm:pt modelId="{465E2A66-0389-3B48-AEBC-882BF2AC1DD6}" type="pres">
      <dgm:prSet presAssocID="{85D6F57B-D01E-544F-A3E8-C9685EBF37D2}" presName="imgShp" presStyleLbl="fgImgPlace1" presStyleIdx="2" presStyleCnt="5"/>
      <dgm:spPr/>
    </dgm:pt>
    <dgm:pt modelId="{08CE2AF6-2FF0-9E4C-9335-AF98F90E03CF}" type="pres">
      <dgm:prSet presAssocID="{85D6F57B-D01E-544F-A3E8-C9685EBF37D2}" presName="txShp" presStyleLbl="node1" presStyleIdx="2" presStyleCnt="5">
        <dgm:presLayoutVars>
          <dgm:bulletEnabled val="1"/>
        </dgm:presLayoutVars>
      </dgm:prSet>
      <dgm:spPr/>
    </dgm:pt>
    <dgm:pt modelId="{B96E8AA5-FA6A-E042-9C7C-C264B636C58E}" type="pres">
      <dgm:prSet presAssocID="{794542DB-67F0-E549-9792-755CD5A93FDD}" presName="spacing" presStyleCnt="0"/>
      <dgm:spPr/>
    </dgm:pt>
    <dgm:pt modelId="{D30507FD-251B-5D4C-BDA5-E1DEB52F5BA1}" type="pres">
      <dgm:prSet presAssocID="{F049FEF2-AA34-EF42-94FC-85E8948FDF83}" presName="composite" presStyleCnt="0"/>
      <dgm:spPr/>
    </dgm:pt>
    <dgm:pt modelId="{22E24333-3542-4544-84E6-F80F364CAD9B}" type="pres">
      <dgm:prSet presAssocID="{F049FEF2-AA34-EF42-94FC-85E8948FDF83}" presName="imgShp" presStyleLbl="fgImgPlace1" presStyleIdx="3" presStyleCnt="5"/>
      <dgm:spPr/>
    </dgm:pt>
    <dgm:pt modelId="{42879922-F091-864A-8714-072F8A85706A}" type="pres">
      <dgm:prSet presAssocID="{F049FEF2-AA34-EF42-94FC-85E8948FDF83}" presName="txShp" presStyleLbl="node1" presStyleIdx="3" presStyleCnt="5">
        <dgm:presLayoutVars>
          <dgm:bulletEnabled val="1"/>
        </dgm:presLayoutVars>
      </dgm:prSet>
      <dgm:spPr/>
    </dgm:pt>
    <dgm:pt modelId="{D6B44C14-84BC-BE44-BBF3-B1F3B5767043}" type="pres">
      <dgm:prSet presAssocID="{ADD5B3E4-02A7-7E47-87CD-F65D14CF3A63}" presName="spacing" presStyleCnt="0"/>
      <dgm:spPr/>
    </dgm:pt>
    <dgm:pt modelId="{B6F3A93C-B98F-9D4E-A6B0-C5C5D0552A08}" type="pres">
      <dgm:prSet presAssocID="{1776E0C0-05AA-D44D-8DCE-5168055B4160}" presName="composite" presStyleCnt="0"/>
      <dgm:spPr/>
    </dgm:pt>
    <dgm:pt modelId="{2A403E0A-CB8A-2E4E-BA71-E6CD33076BC7}" type="pres">
      <dgm:prSet presAssocID="{1776E0C0-05AA-D44D-8DCE-5168055B4160}" presName="imgShp" presStyleLbl="fgImgPlace1" presStyleIdx="4" presStyleCnt="5"/>
      <dgm:spPr/>
    </dgm:pt>
    <dgm:pt modelId="{29276C73-0684-2C42-AA4B-06056885112C}" type="pres">
      <dgm:prSet presAssocID="{1776E0C0-05AA-D44D-8DCE-5168055B4160}" presName="txShp" presStyleLbl="node1" presStyleIdx="4" presStyleCnt="5">
        <dgm:presLayoutVars>
          <dgm:bulletEnabled val="1"/>
        </dgm:presLayoutVars>
      </dgm:prSet>
      <dgm:spPr/>
    </dgm:pt>
  </dgm:ptLst>
  <dgm:cxnLst>
    <dgm:cxn modelId="{ADB6ED04-7320-B345-9A95-EC4FF24B3593}" type="presOf" srcId="{7F95CD27-AE6C-2046-BFE5-D46715AF35E6}" destId="{5A0E7DF1-C4FE-A047-BE48-94697676881A}" srcOrd="0" destOrd="0" presId="urn:microsoft.com/office/officeart/2005/8/layout/vList3"/>
    <dgm:cxn modelId="{392B0309-D6C2-E44C-BCF6-57D574FAF2AA}" type="presOf" srcId="{1776E0C0-05AA-D44D-8DCE-5168055B4160}" destId="{29276C73-0684-2C42-AA4B-06056885112C}" srcOrd="0" destOrd="0" presId="urn:microsoft.com/office/officeart/2005/8/layout/vList3"/>
    <dgm:cxn modelId="{EE838F39-4692-6344-9CB0-594A5105CC79}" srcId="{7F95CD27-AE6C-2046-BFE5-D46715AF35E6}" destId="{F049FEF2-AA34-EF42-94FC-85E8948FDF83}" srcOrd="3" destOrd="0" parTransId="{50E82E69-BFE2-6044-9043-56CFE59F6077}" sibTransId="{ADD5B3E4-02A7-7E47-87CD-F65D14CF3A63}"/>
    <dgm:cxn modelId="{C62BD345-5C1A-DC41-8923-9819A63A7B48}" srcId="{7F95CD27-AE6C-2046-BFE5-D46715AF35E6}" destId="{85D6F57B-D01E-544F-A3E8-C9685EBF37D2}" srcOrd="2" destOrd="0" parTransId="{1D74E512-3406-1C4D-8574-C57C0B2E4979}" sibTransId="{794542DB-67F0-E549-9792-755CD5A93FDD}"/>
    <dgm:cxn modelId="{0700E98C-E5C5-1A44-8413-586814237253}" srcId="{7F95CD27-AE6C-2046-BFE5-D46715AF35E6}" destId="{1776E0C0-05AA-D44D-8DCE-5168055B4160}" srcOrd="4" destOrd="0" parTransId="{2217DCED-DFC2-3444-AFEE-985DDC1E79D1}" sibTransId="{611FF3BF-A1DF-324B-B496-A13B936F0B05}"/>
    <dgm:cxn modelId="{C40EF38C-0840-DE47-9F59-1EAEB014B68D}" type="presOf" srcId="{85D6F57B-D01E-544F-A3E8-C9685EBF37D2}" destId="{08CE2AF6-2FF0-9E4C-9335-AF98F90E03CF}" srcOrd="0" destOrd="0" presId="urn:microsoft.com/office/officeart/2005/8/layout/vList3"/>
    <dgm:cxn modelId="{DAE2C6A9-D622-FA46-BFE4-64F1DC75FCC9}" type="presOf" srcId="{E78EE566-C73D-E64D-B87A-817FB5091DBE}" destId="{62DC5C87-830C-2F41-B44C-20FB3155CA1F}" srcOrd="0" destOrd="0" presId="urn:microsoft.com/office/officeart/2005/8/layout/vList3"/>
    <dgm:cxn modelId="{3C4C3DB0-FC13-0740-B2F3-AADBB3B20908}" type="presOf" srcId="{F049FEF2-AA34-EF42-94FC-85E8948FDF83}" destId="{42879922-F091-864A-8714-072F8A85706A}" srcOrd="0" destOrd="0" presId="urn:microsoft.com/office/officeart/2005/8/layout/vList3"/>
    <dgm:cxn modelId="{DE3115B3-35F2-C441-9F57-67E4D4F5D9E0}" type="presOf" srcId="{D6716DDC-5AFA-084E-A311-B7008706B16B}" destId="{DDA3D707-1E4F-5F4C-BB67-DC6EB0D153AE}" srcOrd="0" destOrd="0" presId="urn:microsoft.com/office/officeart/2005/8/layout/vList3"/>
    <dgm:cxn modelId="{C2B6E3BC-7C77-544C-B1AD-34E8E73F4041}" srcId="{7F95CD27-AE6C-2046-BFE5-D46715AF35E6}" destId="{D6716DDC-5AFA-084E-A311-B7008706B16B}" srcOrd="1" destOrd="0" parTransId="{8C7A9DC5-068C-344F-A5B7-D890A937DCCD}" sibTransId="{4DE877B3-0BA4-B845-B00D-42D1C5FD7E8F}"/>
    <dgm:cxn modelId="{99D758D3-F76E-6D46-8C40-023F89D943F8}" srcId="{7F95CD27-AE6C-2046-BFE5-D46715AF35E6}" destId="{E78EE566-C73D-E64D-B87A-817FB5091DBE}" srcOrd="0" destOrd="0" parTransId="{A8BADF41-FE2E-6143-8FBB-D165901F8FF6}" sibTransId="{28E7C2D5-50F8-6247-A7FA-3BAD041DF380}"/>
    <dgm:cxn modelId="{D076C812-BBAE-1A4B-88F4-32CA8F2BB8BF}" type="presParOf" srcId="{5A0E7DF1-C4FE-A047-BE48-94697676881A}" destId="{5C6CFC10-282B-924B-AB21-ECCDE1F11586}" srcOrd="0" destOrd="0" presId="urn:microsoft.com/office/officeart/2005/8/layout/vList3"/>
    <dgm:cxn modelId="{53134CDF-9725-884A-84CB-FC8C1257FE9D}" type="presParOf" srcId="{5C6CFC10-282B-924B-AB21-ECCDE1F11586}" destId="{6CCC0E76-AF75-424A-A888-522926CC6853}" srcOrd="0" destOrd="0" presId="urn:microsoft.com/office/officeart/2005/8/layout/vList3"/>
    <dgm:cxn modelId="{EABDB9FE-912C-D84E-AB83-E1145A05D317}" type="presParOf" srcId="{5C6CFC10-282B-924B-AB21-ECCDE1F11586}" destId="{62DC5C87-830C-2F41-B44C-20FB3155CA1F}" srcOrd="1" destOrd="0" presId="urn:microsoft.com/office/officeart/2005/8/layout/vList3"/>
    <dgm:cxn modelId="{CAC00F84-50A9-2F40-AFB0-80F7A775603C}" type="presParOf" srcId="{5A0E7DF1-C4FE-A047-BE48-94697676881A}" destId="{1421AB59-70E2-E042-B030-AB856D9DFA90}" srcOrd="1" destOrd="0" presId="urn:microsoft.com/office/officeart/2005/8/layout/vList3"/>
    <dgm:cxn modelId="{9089F7F6-52A8-F746-B701-8997B04FA8F9}" type="presParOf" srcId="{5A0E7DF1-C4FE-A047-BE48-94697676881A}" destId="{D7BEB684-15F3-2C4D-A63B-12D3A6B453A6}" srcOrd="2" destOrd="0" presId="urn:microsoft.com/office/officeart/2005/8/layout/vList3"/>
    <dgm:cxn modelId="{A53C8E73-99AC-3743-B52D-D6C9731A797A}" type="presParOf" srcId="{D7BEB684-15F3-2C4D-A63B-12D3A6B453A6}" destId="{04A322A5-8C0A-D547-8B7B-9ED9E4146855}" srcOrd="0" destOrd="0" presId="urn:microsoft.com/office/officeart/2005/8/layout/vList3"/>
    <dgm:cxn modelId="{A49BACFC-3652-264E-9C3A-6F1502F4BC0D}" type="presParOf" srcId="{D7BEB684-15F3-2C4D-A63B-12D3A6B453A6}" destId="{DDA3D707-1E4F-5F4C-BB67-DC6EB0D153AE}" srcOrd="1" destOrd="0" presId="urn:microsoft.com/office/officeart/2005/8/layout/vList3"/>
    <dgm:cxn modelId="{31BE97E9-A8A8-D04E-B30B-A16AE7324314}" type="presParOf" srcId="{5A0E7DF1-C4FE-A047-BE48-94697676881A}" destId="{A19B7517-05FE-824B-B0CC-3944E90CF331}" srcOrd="3" destOrd="0" presId="urn:microsoft.com/office/officeart/2005/8/layout/vList3"/>
    <dgm:cxn modelId="{EC1E6FC5-E501-3244-831A-509E2A1F78FE}" type="presParOf" srcId="{5A0E7DF1-C4FE-A047-BE48-94697676881A}" destId="{4C269D2F-6A1F-FB40-AC21-89A12FEB0525}" srcOrd="4" destOrd="0" presId="urn:microsoft.com/office/officeart/2005/8/layout/vList3"/>
    <dgm:cxn modelId="{7AAA59AA-52F8-3444-9292-636FA7E4D3AB}" type="presParOf" srcId="{4C269D2F-6A1F-FB40-AC21-89A12FEB0525}" destId="{465E2A66-0389-3B48-AEBC-882BF2AC1DD6}" srcOrd="0" destOrd="0" presId="urn:microsoft.com/office/officeart/2005/8/layout/vList3"/>
    <dgm:cxn modelId="{E0A6B543-CBF5-1147-AA91-C527855EF8AC}" type="presParOf" srcId="{4C269D2F-6A1F-FB40-AC21-89A12FEB0525}" destId="{08CE2AF6-2FF0-9E4C-9335-AF98F90E03CF}" srcOrd="1" destOrd="0" presId="urn:microsoft.com/office/officeart/2005/8/layout/vList3"/>
    <dgm:cxn modelId="{B77248C9-538C-BC41-AB91-A18D2170216A}" type="presParOf" srcId="{5A0E7DF1-C4FE-A047-BE48-94697676881A}" destId="{B96E8AA5-FA6A-E042-9C7C-C264B636C58E}" srcOrd="5" destOrd="0" presId="urn:microsoft.com/office/officeart/2005/8/layout/vList3"/>
    <dgm:cxn modelId="{DE03F2BB-5C1B-5B40-BECD-A722632F50B3}" type="presParOf" srcId="{5A0E7DF1-C4FE-A047-BE48-94697676881A}" destId="{D30507FD-251B-5D4C-BDA5-E1DEB52F5BA1}" srcOrd="6" destOrd="0" presId="urn:microsoft.com/office/officeart/2005/8/layout/vList3"/>
    <dgm:cxn modelId="{22C46D46-85B2-C347-82D7-E2161182DCFA}" type="presParOf" srcId="{D30507FD-251B-5D4C-BDA5-E1DEB52F5BA1}" destId="{22E24333-3542-4544-84E6-F80F364CAD9B}" srcOrd="0" destOrd="0" presId="urn:microsoft.com/office/officeart/2005/8/layout/vList3"/>
    <dgm:cxn modelId="{B3056026-53CD-4449-8CD1-4E2AC314185D}" type="presParOf" srcId="{D30507FD-251B-5D4C-BDA5-E1DEB52F5BA1}" destId="{42879922-F091-864A-8714-072F8A85706A}" srcOrd="1" destOrd="0" presId="urn:microsoft.com/office/officeart/2005/8/layout/vList3"/>
    <dgm:cxn modelId="{44A10E6D-D2C2-8C46-8F5E-9220C05B624C}" type="presParOf" srcId="{5A0E7DF1-C4FE-A047-BE48-94697676881A}" destId="{D6B44C14-84BC-BE44-BBF3-B1F3B5767043}" srcOrd="7" destOrd="0" presId="urn:microsoft.com/office/officeart/2005/8/layout/vList3"/>
    <dgm:cxn modelId="{2B7B6AAB-7090-BB47-9E01-EE9FFA91EB2F}" type="presParOf" srcId="{5A0E7DF1-C4FE-A047-BE48-94697676881A}" destId="{B6F3A93C-B98F-9D4E-A6B0-C5C5D0552A08}" srcOrd="8" destOrd="0" presId="urn:microsoft.com/office/officeart/2005/8/layout/vList3"/>
    <dgm:cxn modelId="{C821C4AA-0BA5-D54E-9661-AA9077BB39B2}" type="presParOf" srcId="{B6F3A93C-B98F-9D4E-A6B0-C5C5D0552A08}" destId="{2A403E0A-CB8A-2E4E-BA71-E6CD33076BC7}" srcOrd="0" destOrd="0" presId="urn:microsoft.com/office/officeart/2005/8/layout/vList3"/>
    <dgm:cxn modelId="{E6323F23-276B-AA43-BA73-9882A6A96C20}" type="presParOf" srcId="{B6F3A93C-B98F-9D4E-A6B0-C5C5D0552A08}" destId="{29276C73-0684-2C42-AA4B-06056885112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C5C87-830C-2F41-B44C-20FB3155CA1F}">
      <dsp:nvSpPr>
        <dsp:cNvPr id="0" name=""/>
        <dsp:cNvSpPr/>
      </dsp:nvSpPr>
      <dsp:spPr>
        <a:xfrm rot="10800000">
          <a:off x="1184861" y="3063"/>
          <a:ext cx="4053840" cy="655126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700" b="1" kern="1200">
              <a:latin typeface="Roboto" panose="02000000000000000000" pitchFamily="2" charset="0"/>
              <a:ea typeface="Roboto" panose="02000000000000000000" pitchFamily="2" charset="0"/>
              <a:cs typeface="Segoe UI Semilight" panose="020B0402040204020203" pitchFamily="34" charset="0"/>
            </a:rPr>
            <a:t>Intervensi Kesehatan yang </a:t>
          </a:r>
          <a:r>
            <a:rPr lang="en-US" altLang="ko-KR" sz="1700" b="1" i="1" kern="1200">
              <a:latin typeface="Roboto" panose="02000000000000000000" pitchFamily="2" charset="0"/>
              <a:ea typeface="Roboto" panose="02000000000000000000" pitchFamily="2" charset="0"/>
              <a:cs typeface="Segoe UI Semilight" panose="020B0402040204020203" pitchFamily="34" charset="0"/>
            </a:rPr>
            <a:t>evidence-based</a:t>
          </a:r>
          <a:endParaRPr lang="en-US" sz="1700" kern="1200" dirty="0"/>
        </a:p>
      </dsp:txBody>
      <dsp:txXfrm rot="10800000">
        <a:off x="1348642" y="3063"/>
        <a:ext cx="3890059" cy="655126"/>
      </dsp:txXfrm>
    </dsp:sp>
    <dsp:sp modelId="{6CCC0E76-AF75-424A-A888-522926CC6853}">
      <dsp:nvSpPr>
        <dsp:cNvPr id="0" name=""/>
        <dsp:cNvSpPr/>
      </dsp:nvSpPr>
      <dsp:spPr>
        <a:xfrm>
          <a:off x="857298" y="3063"/>
          <a:ext cx="655126" cy="655126"/>
        </a:xfrm>
        <a:prstGeom prst="ellipse">
          <a:avLst/>
        </a:prstGeom>
        <a:solidFill>
          <a:schemeClr val="accent2">
            <a:tint val="5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3D707-1E4F-5F4C-BB67-DC6EB0D153AE}">
      <dsp:nvSpPr>
        <dsp:cNvPr id="0" name=""/>
        <dsp:cNvSpPr/>
      </dsp:nvSpPr>
      <dsp:spPr>
        <a:xfrm rot="10800000">
          <a:off x="1184861" y="853750"/>
          <a:ext cx="4053840" cy="655126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700" b="1" kern="1200">
              <a:latin typeface="Roboto" panose="02000000000000000000" pitchFamily="2" charset="0"/>
              <a:ea typeface="Roboto" panose="02000000000000000000" pitchFamily="2" charset="0"/>
              <a:cs typeface="Segoe UI Semilight" panose="020B0402040204020203" pitchFamily="34" charset="0"/>
            </a:rPr>
            <a:t>Pengembangan dan perencanaan kebijakan</a:t>
          </a:r>
          <a:endParaRPr lang="en-US" sz="1700" kern="1200" dirty="0"/>
        </a:p>
      </dsp:txBody>
      <dsp:txXfrm rot="10800000">
        <a:off x="1348642" y="853750"/>
        <a:ext cx="3890059" cy="655126"/>
      </dsp:txXfrm>
    </dsp:sp>
    <dsp:sp modelId="{04A322A5-8C0A-D547-8B7B-9ED9E4146855}">
      <dsp:nvSpPr>
        <dsp:cNvPr id="0" name=""/>
        <dsp:cNvSpPr/>
      </dsp:nvSpPr>
      <dsp:spPr>
        <a:xfrm>
          <a:off x="857298" y="853750"/>
          <a:ext cx="655126" cy="655126"/>
        </a:xfrm>
        <a:prstGeom prst="ellipse">
          <a:avLst/>
        </a:prstGeom>
        <a:solidFill>
          <a:schemeClr val="accent2">
            <a:tint val="50000"/>
            <a:alpha val="90000"/>
            <a:hueOff val="0"/>
            <a:satOff val="0"/>
            <a:lumOff val="4188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E2AF6-2FF0-9E4C-9335-AF98F90E03CF}">
      <dsp:nvSpPr>
        <dsp:cNvPr id="0" name=""/>
        <dsp:cNvSpPr/>
      </dsp:nvSpPr>
      <dsp:spPr>
        <a:xfrm rot="10800000">
          <a:off x="1184861" y="1704436"/>
          <a:ext cx="4053840" cy="655126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700" b="1" kern="1200">
              <a:latin typeface="Roboto" panose="02000000000000000000" pitchFamily="2" charset="0"/>
              <a:ea typeface="Roboto" panose="02000000000000000000" pitchFamily="2" charset="0"/>
              <a:cs typeface="Segoe UI Semilight" panose="020B0402040204020203" pitchFamily="34" charset="0"/>
            </a:rPr>
            <a:t>Pendidikan dan Pelatihan Sumber Daya Kesehatan</a:t>
          </a:r>
          <a:endParaRPr lang="en-US" sz="1700" kern="1200" dirty="0"/>
        </a:p>
      </dsp:txBody>
      <dsp:txXfrm rot="10800000">
        <a:off x="1348642" y="1704436"/>
        <a:ext cx="3890059" cy="655126"/>
      </dsp:txXfrm>
    </dsp:sp>
    <dsp:sp modelId="{465E2A66-0389-3B48-AEBC-882BF2AC1DD6}">
      <dsp:nvSpPr>
        <dsp:cNvPr id="0" name=""/>
        <dsp:cNvSpPr/>
      </dsp:nvSpPr>
      <dsp:spPr>
        <a:xfrm>
          <a:off x="857298" y="1704436"/>
          <a:ext cx="655126" cy="655126"/>
        </a:xfrm>
        <a:prstGeom prst="ellipse">
          <a:avLst/>
        </a:prstGeom>
        <a:solidFill>
          <a:schemeClr val="accent2">
            <a:tint val="50000"/>
            <a:alpha val="90000"/>
            <a:hueOff val="0"/>
            <a:satOff val="0"/>
            <a:lumOff val="8375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79922-F091-864A-8714-072F8A85706A}">
      <dsp:nvSpPr>
        <dsp:cNvPr id="0" name=""/>
        <dsp:cNvSpPr/>
      </dsp:nvSpPr>
      <dsp:spPr>
        <a:xfrm rot="10800000">
          <a:off x="1184861" y="2555123"/>
          <a:ext cx="4053840" cy="655126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700" b="1" kern="1200">
              <a:latin typeface="Roboto" panose="02000000000000000000" pitchFamily="2" charset="0"/>
              <a:ea typeface="Roboto" panose="02000000000000000000" pitchFamily="2" charset="0"/>
              <a:cs typeface="Segoe UI Semilight" panose="020B0402040204020203" pitchFamily="34" charset="0"/>
            </a:rPr>
            <a:t>Pendidikan dan Pelatihan Sumber Daya Kesehatan</a:t>
          </a:r>
          <a:endParaRPr lang="en-US" sz="1700" kern="1200" dirty="0"/>
        </a:p>
      </dsp:txBody>
      <dsp:txXfrm rot="10800000">
        <a:off x="1348642" y="2555123"/>
        <a:ext cx="3890059" cy="655126"/>
      </dsp:txXfrm>
    </dsp:sp>
    <dsp:sp modelId="{22E24333-3542-4544-84E6-F80F364CAD9B}">
      <dsp:nvSpPr>
        <dsp:cNvPr id="0" name=""/>
        <dsp:cNvSpPr/>
      </dsp:nvSpPr>
      <dsp:spPr>
        <a:xfrm>
          <a:off x="857298" y="2555123"/>
          <a:ext cx="655126" cy="655126"/>
        </a:xfrm>
        <a:prstGeom prst="ellipse">
          <a:avLst/>
        </a:prstGeom>
        <a:solidFill>
          <a:schemeClr val="accent2">
            <a:tint val="50000"/>
            <a:alpha val="90000"/>
            <a:hueOff val="0"/>
            <a:satOff val="0"/>
            <a:lumOff val="12563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76C73-0684-2C42-AA4B-06056885112C}">
      <dsp:nvSpPr>
        <dsp:cNvPr id="0" name=""/>
        <dsp:cNvSpPr/>
      </dsp:nvSpPr>
      <dsp:spPr>
        <a:xfrm rot="10800000">
          <a:off x="1184861" y="3405810"/>
          <a:ext cx="4053840" cy="655126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700" b="1" kern="1200">
              <a:latin typeface="Roboto" panose="02000000000000000000" pitchFamily="2" charset="0"/>
              <a:ea typeface="Roboto" panose="02000000000000000000" pitchFamily="2" charset="0"/>
              <a:cs typeface="Roboto Condensed"/>
            </a:rPr>
            <a:t>Surveillance data dan managemen informasi</a:t>
          </a:r>
          <a:endParaRPr lang="ko-KR" altLang="en-US" sz="1700" b="1" kern="1200" dirty="0">
            <a:latin typeface="Roboto" panose="02000000000000000000" pitchFamily="2" charset="0"/>
            <a:cs typeface="Roboto Condensed"/>
          </a:endParaRPr>
        </a:p>
      </dsp:txBody>
      <dsp:txXfrm rot="10800000">
        <a:off x="1348642" y="3405810"/>
        <a:ext cx="3890059" cy="655126"/>
      </dsp:txXfrm>
    </dsp:sp>
    <dsp:sp modelId="{2A403E0A-CB8A-2E4E-BA71-E6CD33076BC7}">
      <dsp:nvSpPr>
        <dsp:cNvPr id="0" name=""/>
        <dsp:cNvSpPr/>
      </dsp:nvSpPr>
      <dsp:spPr>
        <a:xfrm>
          <a:off x="857298" y="3405810"/>
          <a:ext cx="655126" cy="655126"/>
        </a:xfrm>
        <a:prstGeom prst="ellipse">
          <a:avLst/>
        </a:prstGeom>
        <a:solidFill>
          <a:schemeClr val="accent2">
            <a:tint val="50000"/>
            <a:alpha val="90000"/>
            <a:hueOff val="0"/>
            <a:satOff val="0"/>
            <a:lumOff val="1675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0" name="Google Shape;3170;g207728b8226_0_3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1" name="Google Shape;3171;g207728b8226_0_3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Google Shape;3181;g207728b8226_0_15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2" name="Google Shape;3182;g207728b8226_0_15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0033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Google Shape;3181;g207728b8226_0_15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2" name="Google Shape;3182;g207728b8226_0_15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3251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88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Google Shape;3181;g207728b8226_0_15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2" name="Google Shape;3182;g207728b8226_0_15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4136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Google Shape;3181;g207728b8226_0_15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2" name="Google Shape;3182;g207728b8226_0_15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389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Google Shape;3181;g207728b8226_0_15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2" name="Google Shape;3182;g207728b8226_0_15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5945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0" name="Google Shape;3170;g207728b8226_0_3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1" name="Google Shape;3171;g207728b8226_0_3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990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850" y="642360"/>
            <a:ext cx="7716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2500" b="1" i="0">
                <a:solidFill>
                  <a:srgbClr val="29242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7055455" y="0"/>
            <a:ext cx="2084707" cy="4104680"/>
          </a:xfrm>
          <a:custGeom>
            <a:avLst/>
            <a:gdLst/>
            <a:ahLst/>
            <a:cxnLst/>
            <a:rect l="l" t="t" r="r" b="b"/>
            <a:pathLst>
              <a:path w="4190365" h="8334375" extrusionOk="0">
                <a:moveTo>
                  <a:pt x="0" y="8333994"/>
                </a:moveTo>
                <a:lnTo>
                  <a:pt x="4190288" y="8333994"/>
                </a:lnTo>
                <a:lnTo>
                  <a:pt x="4190288" y="0"/>
                </a:lnTo>
                <a:lnTo>
                  <a:pt x="0" y="0"/>
                </a:lnTo>
                <a:lnTo>
                  <a:pt x="0" y="8333994"/>
                </a:lnTo>
                <a:close/>
              </a:path>
            </a:pathLst>
          </a:custGeom>
          <a:solidFill>
            <a:srgbClr val="B6A8A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4"/>
          <p:cNvSpPr/>
          <p:nvPr/>
        </p:nvSpPr>
        <p:spPr>
          <a:xfrm>
            <a:off x="7731131" y="377944"/>
            <a:ext cx="0" cy="121968"/>
          </a:xfrm>
          <a:custGeom>
            <a:avLst/>
            <a:gdLst/>
            <a:ahLst/>
            <a:cxnLst/>
            <a:rect l="l" t="t" r="r" b="b"/>
            <a:pathLst>
              <a:path w="120000" h="247650" extrusionOk="0">
                <a:moveTo>
                  <a:pt x="0" y="247239"/>
                </a:moveTo>
                <a:lnTo>
                  <a:pt x="0" y="0"/>
                </a:lnTo>
                <a:lnTo>
                  <a:pt x="0" y="247239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7728273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7739467" y="377944"/>
            <a:ext cx="0" cy="121968"/>
          </a:xfrm>
          <a:custGeom>
            <a:avLst/>
            <a:gdLst/>
            <a:ahLst/>
            <a:cxnLst/>
            <a:rect l="l" t="t" r="r" b="b"/>
            <a:pathLst>
              <a:path w="120000" h="247650" extrusionOk="0">
                <a:moveTo>
                  <a:pt x="0" y="247239"/>
                </a:moveTo>
                <a:lnTo>
                  <a:pt x="0" y="0"/>
                </a:lnTo>
                <a:lnTo>
                  <a:pt x="0" y="247239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7736574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7747772" y="377944"/>
            <a:ext cx="0" cy="121968"/>
          </a:xfrm>
          <a:custGeom>
            <a:avLst/>
            <a:gdLst/>
            <a:ahLst/>
            <a:cxnLst/>
            <a:rect l="l" t="t" r="r" b="b"/>
            <a:pathLst>
              <a:path w="120000" h="247650" extrusionOk="0">
                <a:moveTo>
                  <a:pt x="0" y="247239"/>
                </a:moveTo>
                <a:lnTo>
                  <a:pt x="0" y="0"/>
                </a:lnTo>
                <a:lnTo>
                  <a:pt x="0" y="247239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7744953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7753392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7753392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7761693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7761693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7728273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7728273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7736574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7736574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7744953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7744953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7753392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7753392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7761693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7761693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7728273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7728273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7736574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7736574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7744953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7744953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7753392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7753392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7761693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7761693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7728273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7728273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7736574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7736574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7744953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7744953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7753392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7753392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7761693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7761693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7686501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7686501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7694804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7694804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7703175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7703175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7711619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7711619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4"/>
          <p:cNvSpPr/>
          <p:nvPr/>
        </p:nvSpPr>
        <p:spPr>
          <a:xfrm>
            <a:off x="7719927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7719927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7686501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7686501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4"/>
          <p:cNvSpPr/>
          <p:nvPr/>
        </p:nvSpPr>
        <p:spPr>
          <a:xfrm>
            <a:off x="7694804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4"/>
          <p:cNvSpPr/>
          <p:nvPr/>
        </p:nvSpPr>
        <p:spPr>
          <a:xfrm>
            <a:off x="7694804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7703175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7703175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4"/>
          <p:cNvSpPr/>
          <p:nvPr/>
        </p:nvSpPr>
        <p:spPr>
          <a:xfrm>
            <a:off x="7711619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4"/>
          <p:cNvSpPr/>
          <p:nvPr/>
        </p:nvSpPr>
        <p:spPr>
          <a:xfrm>
            <a:off x="7711619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4"/>
          <p:cNvSpPr/>
          <p:nvPr/>
        </p:nvSpPr>
        <p:spPr>
          <a:xfrm>
            <a:off x="7719927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4"/>
          <p:cNvSpPr/>
          <p:nvPr/>
        </p:nvSpPr>
        <p:spPr>
          <a:xfrm>
            <a:off x="7719927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4"/>
          <p:cNvSpPr/>
          <p:nvPr/>
        </p:nvSpPr>
        <p:spPr>
          <a:xfrm>
            <a:off x="7686501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4"/>
          <p:cNvSpPr/>
          <p:nvPr/>
        </p:nvSpPr>
        <p:spPr>
          <a:xfrm>
            <a:off x="7686501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4"/>
          <p:cNvSpPr/>
          <p:nvPr/>
        </p:nvSpPr>
        <p:spPr>
          <a:xfrm>
            <a:off x="7694804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4"/>
          <p:cNvSpPr/>
          <p:nvPr/>
        </p:nvSpPr>
        <p:spPr>
          <a:xfrm>
            <a:off x="7694804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4"/>
          <p:cNvSpPr/>
          <p:nvPr/>
        </p:nvSpPr>
        <p:spPr>
          <a:xfrm>
            <a:off x="7703175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4"/>
          <p:cNvSpPr/>
          <p:nvPr/>
        </p:nvSpPr>
        <p:spPr>
          <a:xfrm>
            <a:off x="7703175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4"/>
          <p:cNvSpPr/>
          <p:nvPr/>
        </p:nvSpPr>
        <p:spPr>
          <a:xfrm>
            <a:off x="7711619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4"/>
          <p:cNvSpPr/>
          <p:nvPr/>
        </p:nvSpPr>
        <p:spPr>
          <a:xfrm>
            <a:off x="7711619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4"/>
          <p:cNvSpPr/>
          <p:nvPr/>
        </p:nvSpPr>
        <p:spPr>
          <a:xfrm>
            <a:off x="7719927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4"/>
          <p:cNvSpPr/>
          <p:nvPr/>
        </p:nvSpPr>
        <p:spPr>
          <a:xfrm>
            <a:off x="7719927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4"/>
          <p:cNvSpPr/>
          <p:nvPr/>
        </p:nvSpPr>
        <p:spPr>
          <a:xfrm>
            <a:off x="7661210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4"/>
          <p:cNvSpPr/>
          <p:nvPr/>
        </p:nvSpPr>
        <p:spPr>
          <a:xfrm>
            <a:off x="7661210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4"/>
          <p:cNvSpPr/>
          <p:nvPr/>
        </p:nvSpPr>
        <p:spPr>
          <a:xfrm>
            <a:off x="7669511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4"/>
          <p:cNvSpPr/>
          <p:nvPr/>
        </p:nvSpPr>
        <p:spPr>
          <a:xfrm>
            <a:off x="7669511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4"/>
          <p:cNvSpPr/>
          <p:nvPr/>
        </p:nvSpPr>
        <p:spPr>
          <a:xfrm>
            <a:off x="7677887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4"/>
          <p:cNvSpPr/>
          <p:nvPr/>
        </p:nvSpPr>
        <p:spPr>
          <a:xfrm>
            <a:off x="7677887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4"/>
          <p:cNvSpPr/>
          <p:nvPr/>
        </p:nvSpPr>
        <p:spPr>
          <a:xfrm>
            <a:off x="7661210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4"/>
          <p:cNvSpPr/>
          <p:nvPr/>
        </p:nvSpPr>
        <p:spPr>
          <a:xfrm>
            <a:off x="7661210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7669511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4"/>
          <p:cNvSpPr/>
          <p:nvPr/>
        </p:nvSpPr>
        <p:spPr>
          <a:xfrm>
            <a:off x="7669511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4"/>
          <p:cNvSpPr/>
          <p:nvPr/>
        </p:nvSpPr>
        <p:spPr>
          <a:xfrm>
            <a:off x="7677887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4"/>
          <p:cNvSpPr/>
          <p:nvPr/>
        </p:nvSpPr>
        <p:spPr>
          <a:xfrm>
            <a:off x="7677887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4"/>
          <p:cNvSpPr/>
          <p:nvPr/>
        </p:nvSpPr>
        <p:spPr>
          <a:xfrm>
            <a:off x="7661210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4"/>
          <p:cNvSpPr/>
          <p:nvPr/>
        </p:nvSpPr>
        <p:spPr>
          <a:xfrm>
            <a:off x="7661210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4"/>
          <p:cNvSpPr/>
          <p:nvPr/>
        </p:nvSpPr>
        <p:spPr>
          <a:xfrm>
            <a:off x="7669511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4"/>
          <p:cNvSpPr/>
          <p:nvPr/>
        </p:nvSpPr>
        <p:spPr>
          <a:xfrm>
            <a:off x="7669511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4"/>
          <p:cNvSpPr/>
          <p:nvPr/>
        </p:nvSpPr>
        <p:spPr>
          <a:xfrm>
            <a:off x="7677887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4"/>
          <p:cNvSpPr/>
          <p:nvPr/>
        </p:nvSpPr>
        <p:spPr>
          <a:xfrm>
            <a:off x="7677887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4"/>
          <p:cNvSpPr/>
          <p:nvPr/>
        </p:nvSpPr>
        <p:spPr>
          <a:xfrm>
            <a:off x="7619438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4"/>
          <p:cNvSpPr/>
          <p:nvPr/>
        </p:nvSpPr>
        <p:spPr>
          <a:xfrm>
            <a:off x="7619438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4"/>
          <p:cNvSpPr/>
          <p:nvPr/>
        </p:nvSpPr>
        <p:spPr>
          <a:xfrm>
            <a:off x="7627738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4"/>
          <p:cNvSpPr/>
          <p:nvPr/>
        </p:nvSpPr>
        <p:spPr>
          <a:xfrm>
            <a:off x="7627738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4"/>
          <p:cNvSpPr/>
          <p:nvPr/>
        </p:nvSpPr>
        <p:spPr>
          <a:xfrm>
            <a:off x="7636117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4"/>
          <p:cNvSpPr/>
          <p:nvPr/>
        </p:nvSpPr>
        <p:spPr>
          <a:xfrm>
            <a:off x="7636117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4"/>
          <p:cNvSpPr/>
          <p:nvPr/>
        </p:nvSpPr>
        <p:spPr>
          <a:xfrm>
            <a:off x="7644562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4"/>
          <p:cNvSpPr/>
          <p:nvPr/>
        </p:nvSpPr>
        <p:spPr>
          <a:xfrm>
            <a:off x="7644562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4"/>
          <p:cNvSpPr/>
          <p:nvPr/>
        </p:nvSpPr>
        <p:spPr>
          <a:xfrm>
            <a:off x="7652864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4"/>
          <p:cNvSpPr/>
          <p:nvPr/>
        </p:nvSpPr>
        <p:spPr>
          <a:xfrm>
            <a:off x="7652864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4"/>
          <p:cNvSpPr/>
          <p:nvPr/>
        </p:nvSpPr>
        <p:spPr>
          <a:xfrm>
            <a:off x="7619438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4"/>
          <p:cNvSpPr/>
          <p:nvPr/>
        </p:nvSpPr>
        <p:spPr>
          <a:xfrm>
            <a:off x="7619438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4"/>
          <p:cNvSpPr/>
          <p:nvPr/>
        </p:nvSpPr>
        <p:spPr>
          <a:xfrm>
            <a:off x="7611581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4"/>
          <p:cNvSpPr/>
          <p:nvPr/>
        </p:nvSpPr>
        <p:spPr>
          <a:xfrm>
            <a:off x="7611581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4"/>
          <p:cNvSpPr/>
          <p:nvPr/>
        </p:nvSpPr>
        <p:spPr>
          <a:xfrm>
            <a:off x="7602004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4"/>
          <p:cNvSpPr/>
          <p:nvPr/>
        </p:nvSpPr>
        <p:spPr>
          <a:xfrm>
            <a:off x="7611581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4"/>
          <p:cNvSpPr/>
          <p:nvPr/>
        </p:nvSpPr>
        <p:spPr>
          <a:xfrm>
            <a:off x="7611581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7627738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4"/>
          <p:cNvSpPr/>
          <p:nvPr/>
        </p:nvSpPr>
        <p:spPr>
          <a:xfrm>
            <a:off x="7627738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4"/>
          <p:cNvSpPr/>
          <p:nvPr/>
        </p:nvSpPr>
        <p:spPr>
          <a:xfrm>
            <a:off x="7636117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7636117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4"/>
          <p:cNvSpPr/>
          <p:nvPr/>
        </p:nvSpPr>
        <p:spPr>
          <a:xfrm>
            <a:off x="7644562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4"/>
          <p:cNvSpPr/>
          <p:nvPr/>
        </p:nvSpPr>
        <p:spPr>
          <a:xfrm>
            <a:off x="7644562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4"/>
          <p:cNvSpPr/>
          <p:nvPr/>
        </p:nvSpPr>
        <p:spPr>
          <a:xfrm>
            <a:off x="7652864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4"/>
          <p:cNvSpPr/>
          <p:nvPr/>
        </p:nvSpPr>
        <p:spPr>
          <a:xfrm>
            <a:off x="7652864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7619438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4"/>
          <p:cNvSpPr/>
          <p:nvPr/>
        </p:nvSpPr>
        <p:spPr>
          <a:xfrm>
            <a:off x="7619438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4"/>
          <p:cNvSpPr/>
          <p:nvPr/>
        </p:nvSpPr>
        <p:spPr>
          <a:xfrm>
            <a:off x="7627738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4"/>
          <p:cNvSpPr/>
          <p:nvPr/>
        </p:nvSpPr>
        <p:spPr>
          <a:xfrm>
            <a:off x="7627738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4"/>
          <p:cNvSpPr/>
          <p:nvPr/>
        </p:nvSpPr>
        <p:spPr>
          <a:xfrm>
            <a:off x="7636117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4"/>
          <p:cNvSpPr/>
          <p:nvPr/>
        </p:nvSpPr>
        <p:spPr>
          <a:xfrm>
            <a:off x="7636117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4"/>
          <p:cNvSpPr/>
          <p:nvPr/>
        </p:nvSpPr>
        <p:spPr>
          <a:xfrm>
            <a:off x="7644562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4"/>
          <p:cNvSpPr/>
          <p:nvPr/>
        </p:nvSpPr>
        <p:spPr>
          <a:xfrm>
            <a:off x="7644562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4"/>
          <p:cNvSpPr/>
          <p:nvPr/>
        </p:nvSpPr>
        <p:spPr>
          <a:xfrm>
            <a:off x="7652864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4"/>
          <p:cNvSpPr/>
          <p:nvPr/>
        </p:nvSpPr>
        <p:spPr>
          <a:xfrm>
            <a:off x="7652864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4"/>
          <p:cNvSpPr/>
          <p:nvPr/>
        </p:nvSpPr>
        <p:spPr>
          <a:xfrm>
            <a:off x="7661210" y="44389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7627738" y="44389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4"/>
          <p:cNvSpPr/>
          <p:nvPr/>
        </p:nvSpPr>
        <p:spPr>
          <a:xfrm>
            <a:off x="7636117" y="44389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4"/>
          <p:cNvSpPr/>
          <p:nvPr/>
        </p:nvSpPr>
        <p:spPr>
          <a:xfrm>
            <a:off x="7644562" y="44389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4"/>
          <p:cNvSpPr/>
          <p:nvPr/>
        </p:nvSpPr>
        <p:spPr>
          <a:xfrm>
            <a:off x="7652864" y="44389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4"/>
          <p:cNvSpPr/>
          <p:nvPr/>
        </p:nvSpPr>
        <p:spPr>
          <a:xfrm>
            <a:off x="7686501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4"/>
          <p:cNvSpPr/>
          <p:nvPr/>
        </p:nvSpPr>
        <p:spPr>
          <a:xfrm>
            <a:off x="7694804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4"/>
          <p:cNvSpPr/>
          <p:nvPr/>
        </p:nvSpPr>
        <p:spPr>
          <a:xfrm>
            <a:off x="7703175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4"/>
          <p:cNvSpPr/>
          <p:nvPr/>
        </p:nvSpPr>
        <p:spPr>
          <a:xfrm>
            <a:off x="7703175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4"/>
          <p:cNvSpPr/>
          <p:nvPr/>
        </p:nvSpPr>
        <p:spPr>
          <a:xfrm>
            <a:off x="7711619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4"/>
          <p:cNvSpPr/>
          <p:nvPr/>
        </p:nvSpPr>
        <p:spPr>
          <a:xfrm>
            <a:off x="7711619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4"/>
          <p:cNvSpPr/>
          <p:nvPr/>
        </p:nvSpPr>
        <p:spPr>
          <a:xfrm>
            <a:off x="7719927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4"/>
          <p:cNvSpPr/>
          <p:nvPr/>
        </p:nvSpPr>
        <p:spPr>
          <a:xfrm>
            <a:off x="7719927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4"/>
          <p:cNvSpPr/>
          <p:nvPr/>
        </p:nvSpPr>
        <p:spPr>
          <a:xfrm>
            <a:off x="7728273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4"/>
          <p:cNvSpPr/>
          <p:nvPr/>
        </p:nvSpPr>
        <p:spPr>
          <a:xfrm>
            <a:off x="7728273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4"/>
          <p:cNvSpPr/>
          <p:nvPr/>
        </p:nvSpPr>
        <p:spPr>
          <a:xfrm>
            <a:off x="7736574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4"/>
          <p:cNvSpPr/>
          <p:nvPr/>
        </p:nvSpPr>
        <p:spPr>
          <a:xfrm>
            <a:off x="7736574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4"/>
          <p:cNvSpPr/>
          <p:nvPr/>
        </p:nvSpPr>
        <p:spPr>
          <a:xfrm>
            <a:off x="7744953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4"/>
          <p:cNvSpPr/>
          <p:nvPr/>
        </p:nvSpPr>
        <p:spPr>
          <a:xfrm>
            <a:off x="7744953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4"/>
          <p:cNvSpPr/>
          <p:nvPr/>
        </p:nvSpPr>
        <p:spPr>
          <a:xfrm>
            <a:off x="7753392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4"/>
          <p:cNvSpPr/>
          <p:nvPr/>
        </p:nvSpPr>
        <p:spPr>
          <a:xfrm>
            <a:off x="7753392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4"/>
          <p:cNvSpPr/>
          <p:nvPr/>
        </p:nvSpPr>
        <p:spPr>
          <a:xfrm>
            <a:off x="7761693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4"/>
          <p:cNvSpPr/>
          <p:nvPr/>
        </p:nvSpPr>
        <p:spPr>
          <a:xfrm>
            <a:off x="7761693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4"/>
          <p:cNvSpPr/>
          <p:nvPr/>
        </p:nvSpPr>
        <p:spPr>
          <a:xfrm>
            <a:off x="7728273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4"/>
          <p:cNvSpPr/>
          <p:nvPr/>
        </p:nvSpPr>
        <p:spPr>
          <a:xfrm>
            <a:off x="7728273" y="48561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4"/>
          <p:cNvSpPr/>
          <p:nvPr/>
        </p:nvSpPr>
        <p:spPr>
          <a:xfrm>
            <a:off x="7736574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4"/>
          <p:cNvSpPr/>
          <p:nvPr/>
        </p:nvSpPr>
        <p:spPr>
          <a:xfrm>
            <a:off x="7736574" y="48561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4"/>
          <p:cNvSpPr/>
          <p:nvPr/>
        </p:nvSpPr>
        <p:spPr>
          <a:xfrm>
            <a:off x="7744953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4"/>
          <p:cNvSpPr/>
          <p:nvPr/>
        </p:nvSpPr>
        <p:spPr>
          <a:xfrm>
            <a:off x="7744953" y="48561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4"/>
          <p:cNvSpPr/>
          <p:nvPr/>
        </p:nvSpPr>
        <p:spPr>
          <a:xfrm>
            <a:off x="7753392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4"/>
          <p:cNvSpPr/>
          <p:nvPr/>
        </p:nvSpPr>
        <p:spPr>
          <a:xfrm>
            <a:off x="7753392" y="48561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4"/>
          <p:cNvSpPr/>
          <p:nvPr/>
        </p:nvSpPr>
        <p:spPr>
          <a:xfrm>
            <a:off x="7703213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4"/>
          <p:cNvSpPr/>
          <p:nvPr/>
        </p:nvSpPr>
        <p:spPr>
          <a:xfrm>
            <a:off x="7711586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4"/>
          <p:cNvSpPr/>
          <p:nvPr/>
        </p:nvSpPr>
        <p:spPr>
          <a:xfrm>
            <a:off x="7711586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4"/>
          <p:cNvSpPr/>
          <p:nvPr/>
        </p:nvSpPr>
        <p:spPr>
          <a:xfrm>
            <a:off x="7720036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4"/>
          <p:cNvSpPr/>
          <p:nvPr/>
        </p:nvSpPr>
        <p:spPr>
          <a:xfrm>
            <a:off x="7720036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7703213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7711586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4"/>
          <p:cNvSpPr/>
          <p:nvPr/>
        </p:nvSpPr>
        <p:spPr>
          <a:xfrm>
            <a:off x="7711586" y="48561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7720036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7720036" y="48561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4"/>
          <p:cNvSpPr/>
          <p:nvPr/>
        </p:nvSpPr>
        <p:spPr>
          <a:xfrm>
            <a:off x="7761693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4"/>
          <p:cNvSpPr/>
          <p:nvPr/>
        </p:nvSpPr>
        <p:spPr>
          <a:xfrm>
            <a:off x="7761693" y="48561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4"/>
          <p:cNvSpPr/>
          <p:nvPr/>
        </p:nvSpPr>
        <p:spPr>
          <a:xfrm>
            <a:off x="7770043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4"/>
          <p:cNvSpPr/>
          <p:nvPr/>
        </p:nvSpPr>
        <p:spPr>
          <a:xfrm>
            <a:off x="7770043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4"/>
          <p:cNvSpPr/>
          <p:nvPr/>
        </p:nvSpPr>
        <p:spPr>
          <a:xfrm>
            <a:off x="7778344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4"/>
          <p:cNvSpPr/>
          <p:nvPr/>
        </p:nvSpPr>
        <p:spPr>
          <a:xfrm>
            <a:off x="7778344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4"/>
          <p:cNvSpPr/>
          <p:nvPr/>
        </p:nvSpPr>
        <p:spPr>
          <a:xfrm>
            <a:off x="7786723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4"/>
          <p:cNvSpPr/>
          <p:nvPr/>
        </p:nvSpPr>
        <p:spPr>
          <a:xfrm>
            <a:off x="7786723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4"/>
          <p:cNvSpPr/>
          <p:nvPr/>
        </p:nvSpPr>
        <p:spPr>
          <a:xfrm>
            <a:off x="7795162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4"/>
          <p:cNvSpPr/>
          <p:nvPr/>
        </p:nvSpPr>
        <p:spPr>
          <a:xfrm>
            <a:off x="7795162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4"/>
          <p:cNvSpPr/>
          <p:nvPr/>
        </p:nvSpPr>
        <p:spPr>
          <a:xfrm>
            <a:off x="7803462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4"/>
          <p:cNvSpPr/>
          <p:nvPr/>
        </p:nvSpPr>
        <p:spPr>
          <a:xfrm>
            <a:off x="7803462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4"/>
          <p:cNvSpPr/>
          <p:nvPr/>
        </p:nvSpPr>
        <p:spPr>
          <a:xfrm>
            <a:off x="7770043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4"/>
          <p:cNvSpPr/>
          <p:nvPr/>
        </p:nvSpPr>
        <p:spPr>
          <a:xfrm>
            <a:off x="7770043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4"/>
          <p:cNvSpPr/>
          <p:nvPr/>
        </p:nvSpPr>
        <p:spPr>
          <a:xfrm>
            <a:off x="7778344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4"/>
          <p:cNvSpPr/>
          <p:nvPr/>
        </p:nvSpPr>
        <p:spPr>
          <a:xfrm>
            <a:off x="7778344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4"/>
          <p:cNvSpPr/>
          <p:nvPr/>
        </p:nvSpPr>
        <p:spPr>
          <a:xfrm>
            <a:off x="7786723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7786723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7795162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7795162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4"/>
          <p:cNvSpPr/>
          <p:nvPr/>
        </p:nvSpPr>
        <p:spPr>
          <a:xfrm>
            <a:off x="7803462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4"/>
          <p:cNvSpPr/>
          <p:nvPr/>
        </p:nvSpPr>
        <p:spPr>
          <a:xfrm>
            <a:off x="7803462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4"/>
          <p:cNvSpPr/>
          <p:nvPr/>
        </p:nvSpPr>
        <p:spPr>
          <a:xfrm>
            <a:off x="7770043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4"/>
          <p:cNvSpPr/>
          <p:nvPr/>
        </p:nvSpPr>
        <p:spPr>
          <a:xfrm>
            <a:off x="7770043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7778344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7778344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7786723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4"/>
          <p:cNvSpPr/>
          <p:nvPr/>
        </p:nvSpPr>
        <p:spPr>
          <a:xfrm>
            <a:off x="7786723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4"/>
          <p:cNvSpPr/>
          <p:nvPr/>
        </p:nvSpPr>
        <p:spPr>
          <a:xfrm>
            <a:off x="7795162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7795162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4"/>
          <p:cNvSpPr/>
          <p:nvPr/>
        </p:nvSpPr>
        <p:spPr>
          <a:xfrm>
            <a:off x="7803462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4"/>
          <p:cNvSpPr/>
          <p:nvPr/>
        </p:nvSpPr>
        <p:spPr>
          <a:xfrm>
            <a:off x="7803462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4"/>
          <p:cNvSpPr/>
          <p:nvPr/>
        </p:nvSpPr>
        <p:spPr>
          <a:xfrm>
            <a:off x="7770043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4"/>
          <p:cNvSpPr/>
          <p:nvPr/>
        </p:nvSpPr>
        <p:spPr>
          <a:xfrm>
            <a:off x="7770043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4"/>
          <p:cNvSpPr/>
          <p:nvPr/>
        </p:nvSpPr>
        <p:spPr>
          <a:xfrm>
            <a:off x="7778344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4"/>
          <p:cNvSpPr/>
          <p:nvPr/>
        </p:nvSpPr>
        <p:spPr>
          <a:xfrm>
            <a:off x="7778344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4"/>
          <p:cNvSpPr/>
          <p:nvPr/>
        </p:nvSpPr>
        <p:spPr>
          <a:xfrm>
            <a:off x="7786723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4"/>
          <p:cNvSpPr/>
          <p:nvPr/>
        </p:nvSpPr>
        <p:spPr>
          <a:xfrm>
            <a:off x="7786723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4"/>
          <p:cNvSpPr/>
          <p:nvPr/>
        </p:nvSpPr>
        <p:spPr>
          <a:xfrm>
            <a:off x="7795162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4"/>
          <p:cNvSpPr/>
          <p:nvPr/>
        </p:nvSpPr>
        <p:spPr>
          <a:xfrm>
            <a:off x="7795162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4"/>
          <p:cNvSpPr/>
          <p:nvPr/>
        </p:nvSpPr>
        <p:spPr>
          <a:xfrm>
            <a:off x="7803462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4"/>
          <p:cNvSpPr/>
          <p:nvPr/>
        </p:nvSpPr>
        <p:spPr>
          <a:xfrm>
            <a:off x="7803462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4"/>
          <p:cNvSpPr/>
          <p:nvPr/>
        </p:nvSpPr>
        <p:spPr>
          <a:xfrm>
            <a:off x="7770043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4"/>
          <p:cNvSpPr/>
          <p:nvPr/>
        </p:nvSpPr>
        <p:spPr>
          <a:xfrm>
            <a:off x="7770043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7778344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7778344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4"/>
          <p:cNvSpPr/>
          <p:nvPr/>
        </p:nvSpPr>
        <p:spPr>
          <a:xfrm>
            <a:off x="7786723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4"/>
          <p:cNvSpPr/>
          <p:nvPr/>
        </p:nvSpPr>
        <p:spPr>
          <a:xfrm>
            <a:off x="7786723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7795162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7795162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7803462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7803462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7770043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7770043" y="48561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4"/>
          <p:cNvSpPr/>
          <p:nvPr/>
        </p:nvSpPr>
        <p:spPr>
          <a:xfrm>
            <a:off x="7778344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4"/>
          <p:cNvSpPr/>
          <p:nvPr/>
        </p:nvSpPr>
        <p:spPr>
          <a:xfrm>
            <a:off x="7778344" y="48561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4"/>
          <p:cNvSpPr/>
          <p:nvPr/>
        </p:nvSpPr>
        <p:spPr>
          <a:xfrm>
            <a:off x="7786723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4"/>
          <p:cNvSpPr/>
          <p:nvPr/>
        </p:nvSpPr>
        <p:spPr>
          <a:xfrm>
            <a:off x="7786723" y="48561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4"/>
          <p:cNvSpPr/>
          <p:nvPr/>
        </p:nvSpPr>
        <p:spPr>
          <a:xfrm>
            <a:off x="7795162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4"/>
          <p:cNvSpPr/>
          <p:nvPr/>
        </p:nvSpPr>
        <p:spPr>
          <a:xfrm>
            <a:off x="7795162" y="48561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4"/>
          <p:cNvSpPr/>
          <p:nvPr/>
        </p:nvSpPr>
        <p:spPr>
          <a:xfrm>
            <a:off x="7803462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4"/>
          <p:cNvSpPr/>
          <p:nvPr/>
        </p:nvSpPr>
        <p:spPr>
          <a:xfrm>
            <a:off x="7803462" y="48561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4"/>
          <p:cNvSpPr/>
          <p:nvPr/>
        </p:nvSpPr>
        <p:spPr>
          <a:xfrm>
            <a:off x="7770043" y="4939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4"/>
          <p:cNvSpPr/>
          <p:nvPr/>
        </p:nvSpPr>
        <p:spPr>
          <a:xfrm>
            <a:off x="7770043" y="5022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4"/>
          <p:cNvSpPr/>
          <p:nvPr/>
        </p:nvSpPr>
        <p:spPr>
          <a:xfrm>
            <a:off x="7778344" y="4939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4"/>
          <p:cNvSpPr/>
          <p:nvPr/>
        </p:nvSpPr>
        <p:spPr>
          <a:xfrm>
            <a:off x="7778344" y="5022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4"/>
          <p:cNvSpPr/>
          <p:nvPr/>
        </p:nvSpPr>
        <p:spPr>
          <a:xfrm>
            <a:off x="7786723" y="4939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31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31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4"/>
          <p:cNvSpPr/>
          <p:nvPr/>
        </p:nvSpPr>
        <p:spPr>
          <a:xfrm>
            <a:off x="7786723" y="5022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4"/>
          <p:cNvSpPr/>
          <p:nvPr/>
        </p:nvSpPr>
        <p:spPr>
          <a:xfrm>
            <a:off x="7795162" y="4939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31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4"/>
          <p:cNvSpPr/>
          <p:nvPr/>
        </p:nvSpPr>
        <p:spPr>
          <a:xfrm>
            <a:off x="7795162" y="5022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4"/>
          <p:cNvSpPr/>
          <p:nvPr/>
        </p:nvSpPr>
        <p:spPr>
          <a:xfrm>
            <a:off x="7803462" y="4939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31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4"/>
          <p:cNvSpPr/>
          <p:nvPr/>
        </p:nvSpPr>
        <p:spPr>
          <a:xfrm>
            <a:off x="7803462" y="5022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4"/>
          <p:cNvSpPr/>
          <p:nvPr/>
        </p:nvSpPr>
        <p:spPr>
          <a:xfrm>
            <a:off x="7770043" y="5106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4"/>
          <p:cNvSpPr/>
          <p:nvPr/>
        </p:nvSpPr>
        <p:spPr>
          <a:xfrm>
            <a:off x="7770043" y="518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4"/>
          <p:cNvSpPr/>
          <p:nvPr/>
        </p:nvSpPr>
        <p:spPr>
          <a:xfrm>
            <a:off x="7778344" y="5106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4"/>
          <p:cNvSpPr/>
          <p:nvPr/>
        </p:nvSpPr>
        <p:spPr>
          <a:xfrm>
            <a:off x="7778344" y="518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4"/>
          <p:cNvSpPr/>
          <p:nvPr/>
        </p:nvSpPr>
        <p:spPr>
          <a:xfrm>
            <a:off x="7786723" y="5106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4"/>
          <p:cNvSpPr/>
          <p:nvPr/>
        </p:nvSpPr>
        <p:spPr>
          <a:xfrm>
            <a:off x="7786723" y="518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4"/>
          <p:cNvSpPr/>
          <p:nvPr/>
        </p:nvSpPr>
        <p:spPr>
          <a:xfrm>
            <a:off x="7795162" y="5106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4"/>
          <p:cNvSpPr/>
          <p:nvPr/>
        </p:nvSpPr>
        <p:spPr>
          <a:xfrm>
            <a:off x="7795162" y="518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4"/>
          <p:cNvSpPr/>
          <p:nvPr/>
        </p:nvSpPr>
        <p:spPr>
          <a:xfrm>
            <a:off x="7803462" y="5106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4"/>
          <p:cNvSpPr/>
          <p:nvPr/>
        </p:nvSpPr>
        <p:spPr>
          <a:xfrm>
            <a:off x="7803462" y="518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4"/>
          <p:cNvSpPr/>
          <p:nvPr/>
        </p:nvSpPr>
        <p:spPr>
          <a:xfrm>
            <a:off x="7770043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4"/>
          <p:cNvSpPr/>
          <p:nvPr/>
        </p:nvSpPr>
        <p:spPr>
          <a:xfrm>
            <a:off x="7770043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4"/>
          <p:cNvSpPr/>
          <p:nvPr/>
        </p:nvSpPr>
        <p:spPr>
          <a:xfrm>
            <a:off x="7778344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4"/>
          <p:cNvSpPr/>
          <p:nvPr/>
        </p:nvSpPr>
        <p:spPr>
          <a:xfrm>
            <a:off x="7778344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4"/>
          <p:cNvSpPr/>
          <p:nvPr/>
        </p:nvSpPr>
        <p:spPr>
          <a:xfrm>
            <a:off x="7786723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4"/>
          <p:cNvSpPr/>
          <p:nvPr/>
        </p:nvSpPr>
        <p:spPr>
          <a:xfrm>
            <a:off x="7786723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4"/>
          <p:cNvSpPr/>
          <p:nvPr/>
        </p:nvSpPr>
        <p:spPr>
          <a:xfrm>
            <a:off x="7795162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4"/>
          <p:cNvSpPr/>
          <p:nvPr/>
        </p:nvSpPr>
        <p:spPr>
          <a:xfrm>
            <a:off x="7795162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4"/>
          <p:cNvSpPr/>
          <p:nvPr/>
        </p:nvSpPr>
        <p:spPr>
          <a:xfrm>
            <a:off x="7803462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4"/>
          <p:cNvSpPr/>
          <p:nvPr/>
        </p:nvSpPr>
        <p:spPr>
          <a:xfrm>
            <a:off x="7803462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4"/>
          <p:cNvSpPr/>
          <p:nvPr/>
        </p:nvSpPr>
        <p:spPr>
          <a:xfrm>
            <a:off x="7770043" y="54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4"/>
          <p:cNvSpPr/>
          <p:nvPr/>
        </p:nvSpPr>
        <p:spPr>
          <a:xfrm>
            <a:off x="7770043" y="5519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4"/>
          <p:cNvSpPr/>
          <p:nvPr/>
        </p:nvSpPr>
        <p:spPr>
          <a:xfrm>
            <a:off x="7778344" y="54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4"/>
          <p:cNvSpPr/>
          <p:nvPr/>
        </p:nvSpPr>
        <p:spPr>
          <a:xfrm>
            <a:off x="7778344" y="5519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4"/>
          <p:cNvSpPr/>
          <p:nvPr/>
        </p:nvSpPr>
        <p:spPr>
          <a:xfrm>
            <a:off x="7786723" y="54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4"/>
          <p:cNvSpPr/>
          <p:nvPr/>
        </p:nvSpPr>
        <p:spPr>
          <a:xfrm>
            <a:off x="7786723" y="5519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4"/>
          <p:cNvSpPr/>
          <p:nvPr/>
        </p:nvSpPr>
        <p:spPr>
          <a:xfrm>
            <a:off x="7795162" y="54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7795162" y="5519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7803462" y="54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811894" y="39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4"/>
          <p:cNvSpPr/>
          <p:nvPr/>
        </p:nvSpPr>
        <p:spPr>
          <a:xfrm>
            <a:off x="7811894" y="4025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4"/>
          <p:cNvSpPr/>
          <p:nvPr/>
        </p:nvSpPr>
        <p:spPr>
          <a:xfrm>
            <a:off x="7728273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4"/>
          <p:cNvSpPr/>
          <p:nvPr/>
        </p:nvSpPr>
        <p:spPr>
          <a:xfrm>
            <a:off x="7728273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4"/>
          <p:cNvSpPr/>
          <p:nvPr/>
        </p:nvSpPr>
        <p:spPr>
          <a:xfrm>
            <a:off x="7736574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4"/>
          <p:cNvSpPr/>
          <p:nvPr/>
        </p:nvSpPr>
        <p:spPr>
          <a:xfrm>
            <a:off x="7736574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4"/>
          <p:cNvSpPr/>
          <p:nvPr/>
        </p:nvSpPr>
        <p:spPr>
          <a:xfrm>
            <a:off x="7744953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4"/>
          <p:cNvSpPr/>
          <p:nvPr/>
        </p:nvSpPr>
        <p:spPr>
          <a:xfrm>
            <a:off x="7744953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4"/>
          <p:cNvSpPr/>
          <p:nvPr/>
        </p:nvSpPr>
        <p:spPr>
          <a:xfrm>
            <a:off x="7753392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4"/>
          <p:cNvSpPr/>
          <p:nvPr/>
        </p:nvSpPr>
        <p:spPr>
          <a:xfrm>
            <a:off x="7753392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4"/>
          <p:cNvSpPr/>
          <p:nvPr/>
        </p:nvSpPr>
        <p:spPr>
          <a:xfrm>
            <a:off x="7761693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4"/>
          <p:cNvSpPr/>
          <p:nvPr/>
        </p:nvSpPr>
        <p:spPr>
          <a:xfrm>
            <a:off x="7761693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4"/>
          <p:cNvSpPr/>
          <p:nvPr/>
        </p:nvSpPr>
        <p:spPr>
          <a:xfrm>
            <a:off x="7686501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4"/>
          <p:cNvSpPr/>
          <p:nvPr/>
        </p:nvSpPr>
        <p:spPr>
          <a:xfrm>
            <a:off x="7686501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4"/>
          <p:cNvSpPr/>
          <p:nvPr/>
        </p:nvSpPr>
        <p:spPr>
          <a:xfrm>
            <a:off x="7694804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4"/>
          <p:cNvSpPr/>
          <p:nvPr/>
        </p:nvSpPr>
        <p:spPr>
          <a:xfrm>
            <a:off x="7694804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4"/>
          <p:cNvSpPr/>
          <p:nvPr/>
        </p:nvSpPr>
        <p:spPr>
          <a:xfrm>
            <a:off x="7703175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4"/>
          <p:cNvSpPr/>
          <p:nvPr/>
        </p:nvSpPr>
        <p:spPr>
          <a:xfrm>
            <a:off x="7703175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4"/>
          <p:cNvSpPr/>
          <p:nvPr/>
        </p:nvSpPr>
        <p:spPr>
          <a:xfrm>
            <a:off x="7711619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4"/>
          <p:cNvSpPr/>
          <p:nvPr/>
        </p:nvSpPr>
        <p:spPr>
          <a:xfrm>
            <a:off x="7711619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4"/>
          <p:cNvSpPr/>
          <p:nvPr/>
        </p:nvSpPr>
        <p:spPr>
          <a:xfrm>
            <a:off x="7719927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4"/>
          <p:cNvSpPr/>
          <p:nvPr/>
        </p:nvSpPr>
        <p:spPr>
          <a:xfrm>
            <a:off x="7719927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4"/>
          <p:cNvSpPr/>
          <p:nvPr/>
        </p:nvSpPr>
        <p:spPr>
          <a:xfrm>
            <a:off x="7661210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4"/>
          <p:cNvSpPr/>
          <p:nvPr/>
        </p:nvSpPr>
        <p:spPr>
          <a:xfrm>
            <a:off x="7661210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4"/>
          <p:cNvSpPr/>
          <p:nvPr/>
        </p:nvSpPr>
        <p:spPr>
          <a:xfrm>
            <a:off x="7669511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4"/>
          <p:cNvSpPr/>
          <p:nvPr/>
        </p:nvSpPr>
        <p:spPr>
          <a:xfrm>
            <a:off x="7669511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4"/>
          <p:cNvSpPr/>
          <p:nvPr/>
        </p:nvSpPr>
        <p:spPr>
          <a:xfrm>
            <a:off x="7677887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4"/>
          <p:cNvSpPr/>
          <p:nvPr/>
        </p:nvSpPr>
        <p:spPr>
          <a:xfrm>
            <a:off x="7677887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4"/>
          <p:cNvSpPr/>
          <p:nvPr/>
        </p:nvSpPr>
        <p:spPr>
          <a:xfrm>
            <a:off x="7619438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4"/>
          <p:cNvSpPr/>
          <p:nvPr/>
        </p:nvSpPr>
        <p:spPr>
          <a:xfrm>
            <a:off x="7619438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4"/>
          <p:cNvSpPr/>
          <p:nvPr/>
        </p:nvSpPr>
        <p:spPr>
          <a:xfrm>
            <a:off x="7627738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4"/>
          <p:cNvSpPr/>
          <p:nvPr/>
        </p:nvSpPr>
        <p:spPr>
          <a:xfrm>
            <a:off x="7627738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4"/>
          <p:cNvSpPr/>
          <p:nvPr/>
        </p:nvSpPr>
        <p:spPr>
          <a:xfrm>
            <a:off x="7636117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4"/>
          <p:cNvSpPr/>
          <p:nvPr/>
        </p:nvSpPr>
        <p:spPr>
          <a:xfrm>
            <a:off x="7636117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4"/>
          <p:cNvSpPr/>
          <p:nvPr/>
        </p:nvSpPr>
        <p:spPr>
          <a:xfrm>
            <a:off x="7644562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4"/>
          <p:cNvSpPr/>
          <p:nvPr/>
        </p:nvSpPr>
        <p:spPr>
          <a:xfrm>
            <a:off x="7644562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4"/>
          <p:cNvSpPr/>
          <p:nvPr/>
        </p:nvSpPr>
        <p:spPr>
          <a:xfrm>
            <a:off x="7652864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4"/>
          <p:cNvSpPr/>
          <p:nvPr/>
        </p:nvSpPr>
        <p:spPr>
          <a:xfrm>
            <a:off x="7652864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4"/>
          <p:cNvSpPr/>
          <p:nvPr/>
        </p:nvSpPr>
        <p:spPr>
          <a:xfrm>
            <a:off x="7611581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4"/>
          <p:cNvSpPr/>
          <p:nvPr/>
        </p:nvSpPr>
        <p:spPr>
          <a:xfrm>
            <a:off x="7611581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4"/>
          <p:cNvSpPr/>
          <p:nvPr/>
        </p:nvSpPr>
        <p:spPr>
          <a:xfrm>
            <a:off x="7770043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4"/>
          <p:cNvSpPr/>
          <p:nvPr/>
        </p:nvSpPr>
        <p:spPr>
          <a:xfrm>
            <a:off x="7770043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4"/>
          <p:cNvSpPr/>
          <p:nvPr/>
        </p:nvSpPr>
        <p:spPr>
          <a:xfrm>
            <a:off x="7778344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4"/>
          <p:cNvSpPr/>
          <p:nvPr/>
        </p:nvSpPr>
        <p:spPr>
          <a:xfrm>
            <a:off x="7778344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4"/>
          <p:cNvSpPr/>
          <p:nvPr/>
        </p:nvSpPr>
        <p:spPr>
          <a:xfrm>
            <a:off x="7786723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4"/>
          <p:cNvSpPr/>
          <p:nvPr/>
        </p:nvSpPr>
        <p:spPr>
          <a:xfrm>
            <a:off x="7786723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4"/>
          <p:cNvSpPr/>
          <p:nvPr/>
        </p:nvSpPr>
        <p:spPr>
          <a:xfrm>
            <a:off x="7795162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4"/>
          <p:cNvSpPr/>
          <p:nvPr/>
        </p:nvSpPr>
        <p:spPr>
          <a:xfrm>
            <a:off x="7795162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4"/>
          <p:cNvSpPr/>
          <p:nvPr/>
        </p:nvSpPr>
        <p:spPr>
          <a:xfrm>
            <a:off x="7803462" y="37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4"/>
          <p:cNvSpPr/>
          <p:nvPr/>
        </p:nvSpPr>
        <p:spPr>
          <a:xfrm>
            <a:off x="7803462" y="386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4"/>
          <p:cNvSpPr/>
          <p:nvPr/>
        </p:nvSpPr>
        <p:spPr>
          <a:xfrm>
            <a:off x="7728273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4"/>
          <p:cNvSpPr/>
          <p:nvPr/>
        </p:nvSpPr>
        <p:spPr>
          <a:xfrm>
            <a:off x="7728273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4"/>
          <p:cNvSpPr/>
          <p:nvPr/>
        </p:nvSpPr>
        <p:spPr>
          <a:xfrm>
            <a:off x="7736574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4"/>
          <p:cNvSpPr/>
          <p:nvPr/>
        </p:nvSpPr>
        <p:spPr>
          <a:xfrm>
            <a:off x="7736574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4"/>
          <p:cNvSpPr/>
          <p:nvPr/>
        </p:nvSpPr>
        <p:spPr>
          <a:xfrm>
            <a:off x="7744953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7744953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4"/>
          <p:cNvSpPr/>
          <p:nvPr/>
        </p:nvSpPr>
        <p:spPr>
          <a:xfrm>
            <a:off x="7753392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4"/>
          <p:cNvSpPr/>
          <p:nvPr/>
        </p:nvSpPr>
        <p:spPr>
          <a:xfrm>
            <a:off x="7753392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4"/>
          <p:cNvSpPr/>
          <p:nvPr/>
        </p:nvSpPr>
        <p:spPr>
          <a:xfrm>
            <a:off x="7761693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4"/>
          <p:cNvSpPr/>
          <p:nvPr/>
        </p:nvSpPr>
        <p:spPr>
          <a:xfrm>
            <a:off x="7761693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4"/>
          <p:cNvSpPr/>
          <p:nvPr/>
        </p:nvSpPr>
        <p:spPr>
          <a:xfrm>
            <a:off x="7686501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4"/>
          <p:cNvSpPr/>
          <p:nvPr/>
        </p:nvSpPr>
        <p:spPr>
          <a:xfrm>
            <a:off x="7686501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4"/>
          <p:cNvSpPr/>
          <p:nvPr/>
        </p:nvSpPr>
        <p:spPr>
          <a:xfrm>
            <a:off x="7694804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4"/>
          <p:cNvSpPr/>
          <p:nvPr/>
        </p:nvSpPr>
        <p:spPr>
          <a:xfrm>
            <a:off x="7694804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4"/>
          <p:cNvSpPr/>
          <p:nvPr/>
        </p:nvSpPr>
        <p:spPr>
          <a:xfrm>
            <a:off x="7703175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4"/>
          <p:cNvSpPr/>
          <p:nvPr/>
        </p:nvSpPr>
        <p:spPr>
          <a:xfrm>
            <a:off x="7703175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4"/>
          <p:cNvSpPr/>
          <p:nvPr/>
        </p:nvSpPr>
        <p:spPr>
          <a:xfrm>
            <a:off x="7711619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4"/>
          <p:cNvSpPr/>
          <p:nvPr/>
        </p:nvSpPr>
        <p:spPr>
          <a:xfrm>
            <a:off x="7711619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4"/>
          <p:cNvSpPr/>
          <p:nvPr/>
        </p:nvSpPr>
        <p:spPr>
          <a:xfrm>
            <a:off x="7719927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4"/>
          <p:cNvSpPr/>
          <p:nvPr/>
        </p:nvSpPr>
        <p:spPr>
          <a:xfrm>
            <a:off x="7719927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4"/>
          <p:cNvSpPr/>
          <p:nvPr/>
        </p:nvSpPr>
        <p:spPr>
          <a:xfrm>
            <a:off x="7661210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4"/>
          <p:cNvSpPr/>
          <p:nvPr/>
        </p:nvSpPr>
        <p:spPr>
          <a:xfrm>
            <a:off x="7661210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4"/>
          <p:cNvSpPr/>
          <p:nvPr/>
        </p:nvSpPr>
        <p:spPr>
          <a:xfrm>
            <a:off x="7669511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4"/>
          <p:cNvSpPr/>
          <p:nvPr/>
        </p:nvSpPr>
        <p:spPr>
          <a:xfrm>
            <a:off x="7669511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4"/>
          <p:cNvSpPr/>
          <p:nvPr/>
        </p:nvSpPr>
        <p:spPr>
          <a:xfrm>
            <a:off x="7677887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4"/>
          <p:cNvSpPr/>
          <p:nvPr/>
        </p:nvSpPr>
        <p:spPr>
          <a:xfrm>
            <a:off x="7677887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4"/>
          <p:cNvSpPr/>
          <p:nvPr/>
        </p:nvSpPr>
        <p:spPr>
          <a:xfrm>
            <a:off x="7619438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4"/>
          <p:cNvSpPr/>
          <p:nvPr/>
        </p:nvSpPr>
        <p:spPr>
          <a:xfrm>
            <a:off x="7619438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4"/>
          <p:cNvSpPr/>
          <p:nvPr/>
        </p:nvSpPr>
        <p:spPr>
          <a:xfrm>
            <a:off x="7627738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4"/>
          <p:cNvSpPr/>
          <p:nvPr/>
        </p:nvSpPr>
        <p:spPr>
          <a:xfrm>
            <a:off x="7627738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4"/>
          <p:cNvSpPr/>
          <p:nvPr/>
        </p:nvSpPr>
        <p:spPr>
          <a:xfrm>
            <a:off x="7636117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4"/>
          <p:cNvSpPr/>
          <p:nvPr/>
        </p:nvSpPr>
        <p:spPr>
          <a:xfrm>
            <a:off x="7636117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4"/>
          <p:cNvSpPr/>
          <p:nvPr/>
        </p:nvSpPr>
        <p:spPr>
          <a:xfrm>
            <a:off x="7644562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4"/>
          <p:cNvSpPr/>
          <p:nvPr/>
        </p:nvSpPr>
        <p:spPr>
          <a:xfrm>
            <a:off x="7644562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4"/>
          <p:cNvSpPr/>
          <p:nvPr/>
        </p:nvSpPr>
        <p:spPr>
          <a:xfrm>
            <a:off x="7652864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4"/>
          <p:cNvSpPr/>
          <p:nvPr/>
        </p:nvSpPr>
        <p:spPr>
          <a:xfrm>
            <a:off x="7652864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4"/>
          <p:cNvSpPr/>
          <p:nvPr/>
        </p:nvSpPr>
        <p:spPr>
          <a:xfrm>
            <a:off x="7611581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4"/>
          <p:cNvSpPr/>
          <p:nvPr/>
        </p:nvSpPr>
        <p:spPr>
          <a:xfrm>
            <a:off x="7770043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4"/>
          <p:cNvSpPr/>
          <p:nvPr/>
        </p:nvSpPr>
        <p:spPr>
          <a:xfrm>
            <a:off x="7770043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4"/>
          <p:cNvSpPr/>
          <p:nvPr/>
        </p:nvSpPr>
        <p:spPr>
          <a:xfrm>
            <a:off x="7778344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4"/>
          <p:cNvSpPr/>
          <p:nvPr/>
        </p:nvSpPr>
        <p:spPr>
          <a:xfrm>
            <a:off x="7778344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7786723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786723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7795162" y="3608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4"/>
          <p:cNvSpPr/>
          <p:nvPr/>
        </p:nvSpPr>
        <p:spPr>
          <a:xfrm>
            <a:off x="7728273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7736574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4"/>
          <p:cNvSpPr/>
          <p:nvPr/>
        </p:nvSpPr>
        <p:spPr>
          <a:xfrm>
            <a:off x="7744953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4"/>
          <p:cNvSpPr/>
          <p:nvPr/>
        </p:nvSpPr>
        <p:spPr>
          <a:xfrm>
            <a:off x="7753392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4"/>
          <p:cNvSpPr/>
          <p:nvPr/>
        </p:nvSpPr>
        <p:spPr>
          <a:xfrm>
            <a:off x="7761693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4"/>
          <p:cNvSpPr/>
          <p:nvPr/>
        </p:nvSpPr>
        <p:spPr>
          <a:xfrm>
            <a:off x="7686501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4"/>
          <p:cNvSpPr/>
          <p:nvPr/>
        </p:nvSpPr>
        <p:spPr>
          <a:xfrm>
            <a:off x="7694804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4"/>
          <p:cNvSpPr/>
          <p:nvPr/>
        </p:nvSpPr>
        <p:spPr>
          <a:xfrm>
            <a:off x="7703175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4"/>
          <p:cNvSpPr/>
          <p:nvPr/>
        </p:nvSpPr>
        <p:spPr>
          <a:xfrm>
            <a:off x="7711619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4"/>
          <p:cNvSpPr/>
          <p:nvPr/>
        </p:nvSpPr>
        <p:spPr>
          <a:xfrm>
            <a:off x="7719927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4"/>
          <p:cNvSpPr/>
          <p:nvPr/>
        </p:nvSpPr>
        <p:spPr>
          <a:xfrm>
            <a:off x="7661210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4"/>
          <p:cNvSpPr/>
          <p:nvPr/>
        </p:nvSpPr>
        <p:spPr>
          <a:xfrm>
            <a:off x="7669511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7677887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7619438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4"/>
          <p:cNvSpPr/>
          <p:nvPr/>
        </p:nvSpPr>
        <p:spPr>
          <a:xfrm>
            <a:off x="7627738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4"/>
          <p:cNvSpPr/>
          <p:nvPr/>
        </p:nvSpPr>
        <p:spPr>
          <a:xfrm>
            <a:off x="7636117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4"/>
          <p:cNvSpPr/>
          <p:nvPr/>
        </p:nvSpPr>
        <p:spPr>
          <a:xfrm>
            <a:off x="7644562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4"/>
          <p:cNvSpPr/>
          <p:nvPr/>
        </p:nvSpPr>
        <p:spPr>
          <a:xfrm>
            <a:off x="7652864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4"/>
          <p:cNvSpPr/>
          <p:nvPr/>
        </p:nvSpPr>
        <p:spPr>
          <a:xfrm>
            <a:off x="7586002" y="1876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4"/>
          <p:cNvSpPr/>
          <p:nvPr/>
        </p:nvSpPr>
        <p:spPr>
          <a:xfrm>
            <a:off x="7594309" y="1876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4"/>
          <p:cNvSpPr/>
          <p:nvPr/>
        </p:nvSpPr>
        <p:spPr>
          <a:xfrm>
            <a:off x="7602676" y="1876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4"/>
          <p:cNvSpPr/>
          <p:nvPr/>
        </p:nvSpPr>
        <p:spPr>
          <a:xfrm>
            <a:off x="7560711" y="1876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4"/>
          <p:cNvSpPr/>
          <p:nvPr/>
        </p:nvSpPr>
        <p:spPr>
          <a:xfrm>
            <a:off x="7569017" y="1876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4"/>
          <p:cNvSpPr/>
          <p:nvPr/>
        </p:nvSpPr>
        <p:spPr>
          <a:xfrm>
            <a:off x="7577385" y="1876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4"/>
          <p:cNvSpPr/>
          <p:nvPr/>
        </p:nvSpPr>
        <p:spPr>
          <a:xfrm>
            <a:off x="7535615" y="1876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4"/>
          <p:cNvSpPr/>
          <p:nvPr/>
        </p:nvSpPr>
        <p:spPr>
          <a:xfrm>
            <a:off x="7544059" y="1876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4"/>
          <p:cNvSpPr/>
          <p:nvPr/>
        </p:nvSpPr>
        <p:spPr>
          <a:xfrm>
            <a:off x="7552361" y="1876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4"/>
          <p:cNvSpPr/>
          <p:nvPr/>
        </p:nvSpPr>
        <p:spPr>
          <a:xfrm>
            <a:off x="7569960" y="1961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4"/>
          <p:cNvSpPr/>
          <p:nvPr/>
        </p:nvSpPr>
        <p:spPr>
          <a:xfrm>
            <a:off x="7578261" y="1961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4"/>
          <p:cNvSpPr/>
          <p:nvPr/>
        </p:nvSpPr>
        <p:spPr>
          <a:xfrm>
            <a:off x="7544668" y="1961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4"/>
          <p:cNvSpPr/>
          <p:nvPr/>
        </p:nvSpPr>
        <p:spPr>
          <a:xfrm>
            <a:off x="7552970" y="1961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4"/>
          <p:cNvSpPr/>
          <p:nvPr/>
        </p:nvSpPr>
        <p:spPr>
          <a:xfrm>
            <a:off x="7561347" y="1961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4"/>
          <p:cNvSpPr/>
          <p:nvPr/>
        </p:nvSpPr>
        <p:spPr>
          <a:xfrm>
            <a:off x="7528018" y="1961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4"/>
          <p:cNvSpPr/>
          <p:nvPr/>
        </p:nvSpPr>
        <p:spPr>
          <a:xfrm>
            <a:off x="7536316" y="1961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14"/>
          <p:cNvSpPr/>
          <p:nvPr/>
        </p:nvSpPr>
        <p:spPr>
          <a:xfrm>
            <a:off x="7544668" y="2047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4"/>
          <p:cNvSpPr/>
          <p:nvPr/>
        </p:nvSpPr>
        <p:spPr>
          <a:xfrm>
            <a:off x="7552970" y="2047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14"/>
          <p:cNvSpPr/>
          <p:nvPr/>
        </p:nvSpPr>
        <p:spPr>
          <a:xfrm>
            <a:off x="7528018" y="2047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14"/>
          <p:cNvSpPr/>
          <p:nvPr/>
        </p:nvSpPr>
        <p:spPr>
          <a:xfrm>
            <a:off x="7536316" y="2047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31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14"/>
          <p:cNvSpPr/>
          <p:nvPr/>
        </p:nvSpPr>
        <p:spPr>
          <a:xfrm>
            <a:off x="7544668" y="21260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14"/>
          <p:cNvSpPr/>
          <p:nvPr/>
        </p:nvSpPr>
        <p:spPr>
          <a:xfrm>
            <a:off x="7528018" y="21260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4"/>
          <p:cNvSpPr/>
          <p:nvPr/>
        </p:nvSpPr>
        <p:spPr>
          <a:xfrm>
            <a:off x="7536316" y="21260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31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4"/>
          <p:cNvSpPr/>
          <p:nvPr/>
        </p:nvSpPr>
        <p:spPr>
          <a:xfrm>
            <a:off x="7536316" y="22082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4"/>
          <p:cNvSpPr/>
          <p:nvPr/>
        </p:nvSpPr>
        <p:spPr>
          <a:xfrm>
            <a:off x="7586002" y="1713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4"/>
          <p:cNvSpPr/>
          <p:nvPr/>
        </p:nvSpPr>
        <p:spPr>
          <a:xfrm>
            <a:off x="7586002" y="1796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4"/>
          <p:cNvSpPr/>
          <p:nvPr/>
        </p:nvSpPr>
        <p:spPr>
          <a:xfrm>
            <a:off x="7594309" y="1713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14"/>
          <p:cNvSpPr/>
          <p:nvPr/>
        </p:nvSpPr>
        <p:spPr>
          <a:xfrm>
            <a:off x="7594309" y="1796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4"/>
          <p:cNvSpPr/>
          <p:nvPr/>
        </p:nvSpPr>
        <p:spPr>
          <a:xfrm>
            <a:off x="7602676" y="1713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4"/>
          <p:cNvSpPr/>
          <p:nvPr/>
        </p:nvSpPr>
        <p:spPr>
          <a:xfrm>
            <a:off x="7602676" y="1796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4"/>
          <p:cNvSpPr/>
          <p:nvPr/>
        </p:nvSpPr>
        <p:spPr>
          <a:xfrm>
            <a:off x="7611127" y="1713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4"/>
          <p:cNvSpPr/>
          <p:nvPr/>
        </p:nvSpPr>
        <p:spPr>
          <a:xfrm>
            <a:off x="7611127" y="1796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4"/>
          <p:cNvSpPr/>
          <p:nvPr/>
        </p:nvSpPr>
        <p:spPr>
          <a:xfrm>
            <a:off x="7619424" y="1713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4"/>
          <p:cNvSpPr/>
          <p:nvPr/>
        </p:nvSpPr>
        <p:spPr>
          <a:xfrm>
            <a:off x="7560711" y="1713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4"/>
          <p:cNvSpPr/>
          <p:nvPr/>
        </p:nvSpPr>
        <p:spPr>
          <a:xfrm>
            <a:off x="7560711" y="1796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4"/>
          <p:cNvSpPr/>
          <p:nvPr/>
        </p:nvSpPr>
        <p:spPr>
          <a:xfrm>
            <a:off x="7569017" y="1713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4"/>
          <p:cNvSpPr/>
          <p:nvPr/>
        </p:nvSpPr>
        <p:spPr>
          <a:xfrm>
            <a:off x="7569017" y="1796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4"/>
          <p:cNvSpPr/>
          <p:nvPr/>
        </p:nvSpPr>
        <p:spPr>
          <a:xfrm>
            <a:off x="7577385" y="1713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14"/>
          <p:cNvSpPr/>
          <p:nvPr/>
        </p:nvSpPr>
        <p:spPr>
          <a:xfrm>
            <a:off x="7577385" y="1796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4"/>
          <p:cNvSpPr/>
          <p:nvPr/>
        </p:nvSpPr>
        <p:spPr>
          <a:xfrm>
            <a:off x="7535615" y="1713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14"/>
          <p:cNvSpPr/>
          <p:nvPr/>
        </p:nvSpPr>
        <p:spPr>
          <a:xfrm>
            <a:off x="7535615" y="1796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14"/>
          <p:cNvSpPr/>
          <p:nvPr/>
        </p:nvSpPr>
        <p:spPr>
          <a:xfrm>
            <a:off x="7544059" y="1713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14"/>
          <p:cNvSpPr/>
          <p:nvPr/>
        </p:nvSpPr>
        <p:spPr>
          <a:xfrm>
            <a:off x="7544059" y="1796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14"/>
          <p:cNvSpPr/>
          <p:nvPr/>
        </p:nvSpPr>
        <p:spPr>
          <a:xfrm>
            <a:off x="7552361" y="1713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14"/>
          <p:cNvSpPr/>
          <p:nvPr/>
        </p:nvSpPr>
        <p:spPr>
          <a:xfrm>
            <a:off x="7552361" y="1796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4"/>
          <p:cNvSpPr/>
          <p:nvPr/>
        </p:nvSpPr>
        <p:spPr>
          <a:xfrm>
            <a:off x="7627773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14"/>
          <p:cNvSpPr/>
          <p:nvPr/>
        </p:nvSpPr>
        <p:spPr>
          <a:xfrm>
            <a:off x="7627773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14"/>
          <p:cNvSpPr/>
          <p:nvPr/>
        </p:nvSpPr>
        <p:spPr>
          <a:xfrm>
            <a:off x="7586002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4"/>
          <p:cNvSpPr/>
          <p:nvPr/>
        </p:nvSpPr>
        <p:spPr>
          <a:xfrm>
            <a:off x="7586002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14"/>
          <p:cNvSpPr/>
          <p:nvPr/>
        </p:nvSpPr>
        <p:spPr>
          <a:xfrm>
            <a:off x="7594309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14"/>
          <p:cNvSpPr/>
          <p:nvPr/>
        </p:nvSpPr>
        <p:spPr>
          <a:xfrm>
            <a:off x="7594309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14"/>
          <p:cNvSpPr/>
          <p:nvPr/>
        </p:nvSpPr>
        <p:spPr>
          <a:xfrm>
            <a:off x="7602676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4"/>
          <p:cNvSpPr/>
          <p:nvPr/>
        </p:nvSpPr>
        <p:spPr>
          <a:xfrm>
            <a:off x="7602676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14"/>
          <p:cNvSpPr/>
          <p:nvPr/>
        </p:nvSpPr>
        <p:spPr>
          <a:xfrm>
            <a:off x="7611127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14"/>
          <p:cNvSpPr/>
          <p:nvPr/>
        </p:nvSpPr>
        <p:spPr>
          <a:xfrm>
            <a:off x="7611127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14"/>
          <p:cNvSpPr/>
          <p:nvPr/>
        </p:nvSpPr>
        <p:spPr>
          <a:xfrm>
            <a:off x="7619424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14"/>
          <p:cNvSpPr/>
          <p:nvPr/>
        </p:nvSpPr>
        <p:spPr>
          <a:xfrm>
            <a:off x="7619424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14"/>
          <p:cNvSpPr/>
          <p:nvPr/>
        </p:nvSpPr>
        <p:spPr>
          <a:xfrm>
            <a:off x="7560711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14"/>
          <p:cNvSpPr/>
          <p:nvPr/>
        </p:nvSpPr>
        <p:spPr>
          <a:xfrm>
            <a:off x="7560711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14"/>
          <p:cNvSpPr/>
          <p:nvPr/>
        </p:nvSpPr>
        <p:spPr>
          <a:xfrm>
            <a:off x="7569017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4"/>
          <p:cNvSpPr/>
          <p:nvPr/>
        </p:nvSpPr>
        <p:spPr>
          <a:xfrm>
            <a:off x="7569017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14"/>
          <p:cNvSpPr/>
          <p:nvPr/>
        </p:nvSpPr>
        <p:spPr>
          <a:xfrm>
            <a:off x="7577385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14"/>
          <p:cNvSpPr/>
          <p:nvPr/>
        </p:nvSpPr>
        <p:spPr>
          <a:xfrm>
            <a:off x="7577385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4"/>
          <p:cNvSpPr/>
          <p:nvPr/>
        </p:nvSpPr>
        <p:spPr>
          <a:xfrm>
            <a:off x="7518944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14"/>
          <p:cNvSpPr/>
          <p:nvPr/>
        </p:nvSpPr>
        <p:spPr>
          <a:xfrm>
            <a:off x="7502762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14"/>
          <p:cNvSpPr/>
          <p:nvPr/>
        </p:nvSpPr>
        <p:spPr>
          <a:xfrm>
            <a:off x="7518944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14"/>
          <p:cNvSpPr/>
          <p:nvPr/>
        </p:nvSpPr>
        <p:spPr>
          <a:xfrm>
            <a:off x="7527246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14"/>
          <p:cNvSpPr/>
          <p:nvPr/>
        </p:nvSpPr>
        <p:spPr>
          <a:xfrm>
            <a:off x="7527246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535615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14"/>
          <p:cNvSpPr/>
          <p:nvPr/>
        </p:nvSpPr>
        <p:spPr>
          <a:xfrm>
            <a:off x="7535615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14"/>
          <p:cNvSpPr/>
          <p:nvPr/>
        </p:nvSpPr>
        <p:spPr>
          <a:xfrm>
            <a:off x="7544059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14"/>
          <p:cNvSpPr/>
          <p:nvPr/>
        </p:nvSpPr>
        <p:spPr>
          <a:xfrm>
            <a:off x="7544059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14"/>
          <p:cNvSpPr/>
          <p:nvPr/>
        </p:nvSpPr>
        <p:spPr>
          <a:xfrm>
            <a:off x="7552361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14"/>
          <p:cNvSpPr/>
          <p:nvPr/>
        </p:nvSpPr>
        <p:spPr>
          <a:xfrm>
            <a:off x="7552361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14"/>
          <p:cNvSpPr/>
          <p:nvPr/>
        </p:nvSpPr>
        <p:spPr>
          <a:xfrm>
            <a:off x="7511086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4"/>
          <p:cNvSpPr/>
          <p:nvPr/>
        </p:nvSpPr>
        <p:spPr>
          <a:xfrm>
            <a:off x="7627773" y="1464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4"/>
          <p:cNvSpPr/>
          <p:nvPr/>
        </p:nvSpPr>
        <p:spPr>
          <a:xfrm>
            <a:off x="7586002" y="1464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4"/>
          <p:cNvSpPr/>
          <p:nvPr/>
        </p:nvSpPr>
        <p:spPr>
          <a:xfrm>
            <a:off x="7594309" y="1464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4"/>
          <p:cNvSpPr/>
          <p:nvPr/>
        </p:nvSpPr>
        <p:spPr>
          <a:xfrm>
            <a:off x="7602676" y="1464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4"/>
          <p:cNvSpPr/>
          <p:nvPr/>
        </p:nvSpPr>
        <p:spPr>
          <a:xfrm>
            <a:off x="7611127" y="1464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4"/>
          <p:cNvSpPr/>
          <p:nvPr/>
        </p:nvSpPr>
        <p:spPr>
          <a:xfrm>
            <a:off x="7619424" y="1464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14"/>
          <p:cNvSpPr/>
          <p:nvPr/>
        </p:nvSpPr>
        <p:spPr>
          <a:xfrm>
            <a:off x="7518944" y="1464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14"/>
          <p:cNvSpPr/>
          <p:nvPr/>
        </p:nvSpPr>
        <p:spPr>
          <a:xfrm>
            <a:off x="7510632" y="1464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14"/>
          <p:cNvSpPr/>
          <p:nvPr/>
        </p:nvSpPr>
        <p:spPr>
          <a:xfrm>
            <a:off x="7527246" y="1464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14"/>
          <p:cNvSpPr/>
          <p:nvPr/>
        </p:nvSpPr>
        <p:spPr>
          <a:xfrm>
            <a:off x="7494007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14"/>
          <p:cNvSpPr/>
          <p:nvPr/>
        </p:nvSpPr>
        <p:spPr>
          <a:xfrm>
            <a:off x="7477758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14"/>
          <p:cNvSpPr/>
          <p:nvPr/>
        </p:nvSpPr>
        <p:spPr>
          <a:xfrm>
            <a:off x="7486058" y="154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14"/>
          <p:cNvSpPr/>
          <p:nvPr/>
        </p:nvSpPr>
        <p:spPr>
          <a:xfrm>
            <a:off x="7502307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14"/>
          <p:cNvSpPr/>
          <p:nvPr/>
        </p:nvSpPr>
        <p:spPr>
          <a:xfrm>
            <a:off x="7477075" y="1626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14"/>
          <p:cNvSpPr/>
          <p:nvPr/>
        </p:nvSpPr>
        <p:spPr>
          <a:xfrm>
            <a:off x="7494007" y="1464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14"/>
          <p:cNvSpPr/>
          <p:nvPr/>
        </p:nvSpPr>
        <p:spPr>
          <a:xfrm>
            <a:off x="7502307" y="1464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14"/>
          <p:cNvSpPr/>
          <p:nvPr/>
        </p:nvSpPr>
        <p:spPr>
          <a:xfrm>
            <a:off x="7770043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14"/>
          <p:cNvSpPr/>
          <p:nvPr/>
        </p:nvSpPr>
        <p:spPr>
          <a:xfrm>
            <a:off x="7778344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4"/>
          <p:cNvSpPr/>
          <p:nvPr/>
        </p:nvSpPr>
        <p:spPr>
          <a:xfrm>
            <a:off x="7786723" y="3530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14"/>
          <p:cNvSpPr/>
          <p:nvPr/>
        </p:nvSpPr>
        <p:spPr>
          <a:xfrm>
            <a:off x="7728273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14"/>
          <p:cNvSpPr/>
          <p:nvPr/>
        </p:nvSpPr>
        <p:spPr>
          <a:xfrm>
            <a:off x="7736574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14"/>
          <p:cNvSpPr/>
          <p:nvPr/>
        </p:nvSpPr>
        <p:spPr>
          <a:xfrm>
            <a:off x="7744953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14"/>
          <p:cNvSpPr/>
          <p:nvPr/>
        </p:nvSpPr>
        <p:spPr>
          <a:xfrm>
            <a:off x="7753392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14"/>
          <p:cNvSpPr/>
          <p:nvPr/>
        </p:nvSpPr>
        <p:spPr>
          <a:xfrm>
            <a:off x="7761693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14"/>
          <p:cNvSpPr/>
          <p:nvPr/>
        </p:nvSpPr>
        <p:spPr>
          <a:xfrm>
            <a:off x="7686501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14"/>
          <p:cNvSpPr/>
          <p:nvPr/>
        </p:nvSpPr>
        <p:spPr>
          <a:xfrm>
            <a:off x="7694804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14"/>
          <p:cNvSpPr/>
          <p:nvPr/>
        </p:nvSpPr>
        <p:spPr>
          <a:xfrm>
            <a:off x="7703175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14"/>
          <p:cNvSpPr/>
          <p:nvPr/>
        </p:nvSpPr>
        <p:spPr>
          <a:xfrm>
            <a:off x="7711619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14"/>
          <p:cNvSpPr/>
          <p:nvPr/>
        </p:nvSpPr>
        <p:spPr>
          <a:xfrm>
            <a:off x="7719927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14"/>
          <p:cNvSpPr/>
          <p:nvPr/>
        </p:nvSpPr>
        <p:spPr>
          <a:xfrm>
            <a:off x="7661210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14"/>
          <p:cNvSpPr/>
          <p:nvPr/>
        </p:nvSpPr>
        <p:spPr>
          <a:xfrm>
            <a:off x="7669511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14"/>
          <p:cNvSpPr/>
          <p:nvPr/>
        </p:nvSpPr>
        <p:spPr>
          <a:xfrm>
            <a:off x="7677887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14"/>
          <p:cNvSpPr/>
          <p:nvPr/>
        </p:nvSpPr>
        <p:spPr>
          <a:xfrm>
            <a:off x="7636117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14"/>
          <p:cNvSpPr/>
          <p:nvPr/>
        </p:nvSpPr>
        <p:spPr>
          <a:xfrm>
            <a:off x="7644562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14"/>
          <p:cNvSpPr/>
          <p:nvPr/>
        </p:nvSpPr>
        <p:spPr>
          <a:xfrm>
            <a:off x="7652864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14"/>
          <p:cNvSpPr/>
          <p:nvPr/>
        </p:nvSpPr>
        <p:spPr>
          <a:xfrm>
            <a:off x="7686501" y="3367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14"/>
          <p:cNvSpPr/>
          <p:nvPr/>
        </p:nvSpPr>
        <p:spPr>
          <a:xfrm>
            <a:off x="7694804" y="3367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14"/>
          <p:cNvSpPr/>
          <p:nvPr/>
        </p:nvSpPr>
        <p:spPr>
          <a:xfrm>
            <a:off x="7703175" y="3367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4"/>
          <p:cNvSpPr/>
          <p:nvPr/>
        </p:nvSpPr>
        <p:spPr>
          <a:xfrm>
            <a:off x="7711619" y="3367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14"/>
          <p:cNvSpPr/>
          <p:nvPr/>
        </p:nvSpPr>
        <p:spPr>
          <a:xfrm>
            <a:off x="7719927" y="3367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14"/>
          <p:cNvSpPr/>
          <p:nvPr/>
        </p:nvSpPr>
        <p:spPr>
          <a:xfrm>
            <a:off x="7661210" y="3367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14"/>
          <p:cNvSpPr/>
          <p:nvPr/>
        </p:nvSpPr>
        <p:spPr>
          <a:xfrm>
            <a:off x="7669511" y="3367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14"/>
          <p:cNvSpPr/>
          <p:nvPr/>
        </p:nvSpPr>
        <p:spPr>
          <a:xfrm>
            <a:off x="7677887" y="3367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14"/>
          <p:cNvSpPr/>
          <p:nvPr/>
        </p:nvSpPr>
        <p:spPr>
          <a:xfrm>
            <a:off x="7636117" y="3367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14"/>
          <p:cNvSpPr/>
          <p:nvPr/>
        </p:nvSpPr>
        <p:spPr>
          <a:xfrm>
            <a:off x="7644562" y="3367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4"/>
          <p:cNvSpPr/>
          <p:nvPr/>
        </p:nvSpPr>
        <p:spPr>
          <a:xfrm>
            <a:off x="7652864" y="3367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4"/>
          <p:cNvSpPr/>
          <p:nvPr/>
        </p:nvSpPr>
        <p:spPr>
          <a:xfrm>
            <a:off x="7686501" y="328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4"/>
          <p:cNvSpPr/>
          <p:nvPr/>
        </p:nvSpPr>
        <p:spPr>
          <a:xfrm>
            <a:off x="7694804" y="328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4"/>
          <p:cNvSpPr/>
          <p:nvPr/>
        </p:nvSpPr>
        <p:spPr>
          <a:xfrm>
            <a:off x="7703175" y="328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4"/>
          <p:cNvSpPr/>
          <p:nvPr/>
        </p:nvSpPr>
        <p:spPr>
          <a:xfrm>
            <a:off x="7661210" y="328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4"/>
          <p:cNvSpPr/>
          <p:nvPr/>
        </p:nvSpPr>
        <p:spPr>
          <a:xfrm>
            <a:off x="7669511" y="328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4"/>
          <p:cNvSpPr/>
          <p:nvPr/>
        </p:nvSpPr>
        <p:spPr>
          <a:xfrm>
            <a:off x="7677887" y="328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14"/>
          <p:cNvSpPr/>
          <p:nvPr/>
        </p:nvSpPr>
        <p:spPr>
          <a:xfrm>
            <a:off x="7686501" y="320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14"/>
          <p:cNvSpPr/>
          <p:nvPr/>
        </p:nvSpPr>
        <p:spPr>
          <a:xfrm>
            <a:off x="7694804" y="320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14"/>
          <p:cNvSpPr/>
          <p:nvPr/>
        </p:nvSpPr>
        <p:spPr>
          <a:xfrm>
            <a:off x="7703175" y="320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14"/>
          <p:cNvSpPr/>
          <p:nvPr/>
        </p:nvSpPr>
        <p:spPr>
          <a:xfrm>
            <a:off x="7669511" y="320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14"/>
          <p:cNvSpPr/>
          <p:nvPr/>
        </p:nvSpPr>
        <p:spPr>
          <a:xfrm>
            <a:off x="7669511" y="3033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14"/>
          <p:cNvSpPr/>
          <p:nvPr/>
        </p:nvSpPr>
        <p:spPr>
          <a:xfrm>
            <a:off x="7677887" y="320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14"/>
          <p:cNvSpPr/>
          <p:nvPr/>
        </p:nvSpPr>
        <p:spPr>
          <a:xfrm>
            <a:off x="7644562" y="328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14"/>
          <p:cNvSpPr/>
          <p:nvPr/>
        </p:nvSpPr>
        <p:spPr>
          <a:xfrm>
            <a:off x="7652864" y="328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14"/>
          <p:cNvSpPr/>
          <p:nvPr/>
        </p:nvSpPr>
        <p:spPr>
          <a:xfrm>
            <a:off x="7661210" y="3113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14"/>
          <p:cNvSpPr/>
          <p:nvPr/>
        </p:nvSpPr>
        <p:spPr>
          <a:xfrm>
            <a:off x="7644562" y="3113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14"/>
          <p:cNvSpPr/>
          <p:nvPr/>
        </p:nvSpPr>
        <p:spPr>
          <a:xfrm>
            <a:off x="7652864" y="3113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14"/>
          <p:cNvSpPr/>
          <p:nvPr/>
        </p:nvSpPr>
        <p:spPr>
          <a:xfrm>
            <a:off x="7661210" y="30375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14"/>
          <p:cNvSpPr/>
          <p:nvPr/>
        </p:nvSpPr>
        <p:spPr>
          <a:xfrm>
            <a:off x="7644562" y="30375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14"/>
          <p:cNvSpPr/>
          <p:nvPr/>
        </p:nvSpPr>
        <p:spPr>
          <a:xfrm>
            <a:off x="7636893" y="30375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14"/>
          <p:cNvSpPr/>
          <p:nvPr/>
        </p:nvSpPr>
        <p:spPr>
          <a:xfrm>
            <a:off x="7652864" y="30375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14"/>
          <p:cNvSpPr/>
          <p:nvPr/>
        </p:nvSpPr>
        <p:spPr>
          <a:xfrm>
            <a:off x="7669511" y="2946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14"/>
          <p:cNvSpPr/>
          <p:nvPr/>
        </p:nvSpPr>
        <p:spPr>
          <a:xfrm>
            <a:off x="7677945" y="2946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14"/>
          <p:cNvSpPr/>
          <p:nvPr/>
        </p:nvSpPr>
        <p:spPr>
          <a:xfrm>
            <a:off x="7669511" y="2867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14"/>
          <p:cNvSpPr/>
          <p:nvPr/>
        </p:nvSpPr>
        <p:spPr>
          <a:xfrm>
            <a:off x="7677945" y="2867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7685924" y="2867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7694354" y="2867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7669511" y="2787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7677945" y="2787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7685924" y="2787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7694354" y="2787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7669511" y="2707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7661081" y="2707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652970" y="2457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7644538" y="2457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7628060" y="2044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14"/>
          <p:cNvSpPr/>
          <p:nvPr/>
        </p:nvSpPr>
        <p:spPr>
          <a:xfrm>
            <a:off x="7619633" y="2044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14"/>
          <p:cNvSpPr/>
          <p:nvPr/>
        </p:nvSpPr>
        <p:spPr>
          <a:xfrm>
            <a:off x="7611968" y="2044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14"/>
          <p:cNvSpPr/>
          <p:nvPr/>
        </p:nvSpPr>
        <p:spPr>
          <a:xfrm>
            <a:off x="7669511" y="2537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14"/>
          <p:cNvSpPr/>
          <p:nvPr/>
        </p:nvSpPr>
        <p:spPr>
          <a:xfrm>
            <a:off x="7661081" y="2537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14"/>
          <p:cNvSpPr/>
          <p:nvPr/>
        </p:nvSpPr>
        <p:spPr>
          <a:xfrm>
            <a:off x="7644216" y="2537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14"/>
          <p:cNvSpPr/>
          <p:nvPr/>
        </p:nvSpPr>
        <p:spPr>
          <a:xfrm>
            <a:off x="7677945" y="2707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14"/>
          <p:cNvSpPr/>
          <p:nvPr/>
        </p:nvSpPr>
        <p:spPr>
          <a:xfrm>
            <a:off x="7685924" y="2707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14"/>
          <p:cNvSpPr/>
          <p:nvPr/>
        </p:nvSpPr>
        <p:spPr>
          <a:xfrm>
            <a:off x="7694354" y="2707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14"/>
          <p:cNvSpPr/>
          <p:nvPr/>
        </p:nvSpPr>
        <p:spPr>
          <a:xfrm>
            <a:off x="7677945" y="2624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14"/>
          <p:cNvSpPr/>
          <p:nvPr/>
        </p:nvSpPr>
        <p:spPr>
          <a:xfrm>
            <a:off x="7661782" y="237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14"/>
          <p:cNvSpPr/>
          <p:nvPr/>
        </p:nvSpPr>
        <p:spPr>
          <a:xfrm>
            <a:off x="7669445" y="2457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14"/>
          <p:cNvSpPr/>
          <p:nvPr/>
        </p:nvSpPr>
        <p:spPr>
          <a:xfrm>
            <a:off x="7685924" y="2624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14"/>
          <p:cNvSpPr/>
          <p:nvPr/>
        </p:nvSpPr>
        <p:spPr>
          <a:xfrm>
            <a:off x="7694354" y="2624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14"/>
          <p:cNvSpPr/>
          <p:nvPr/>
        </p:nvSpPr>
        <p:spPr>
          <a:xfrm>
            <a:off x="7661210" y="2950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14"/>
          <p:cNvSpPr/>
          <p:nvPr/>
        </p:nvSpPr>
        <p:spPr>
          <a:xfrm>
            <a:off x="7644562" y="2950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14"/>
          <p:cNvSpPr/>
          <p:nvPr/>
        </p:nvSpPr>
        <p:spPr>
          <a:xfrm>
            <a:off x="7652864" y="2950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14"/>
          <p:cNvSpPr/>
          <p:nvPr/>
        </p:nvSpPr>
        <p:spPr>
          <a:xfrm>
            <a:off x="7644562" y="2878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14"/>
          <p:cNvSpPr/>
          <p:nvPr/>
        </p:nvSpPr>
        <p:spPr>
          <a:xfrm>
            <a:off x="7652864" y="2878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14"/>
          <p:cNvSpPr/>
          <p:nvPr/>
        </p:nvSpPr>
        <p:spPr>
          <a:xfrm>
            <a:off x="7770043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14"/>
          <p:cNvSpPr/>
          <p:nvPr/>
        </p:nvSpPr>
        <p:spPr>
          <a:xfrm>
            <a:off x="7778344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14"/>
          <p:cNvSpPr/>
          <p:nvPr/>
        </p:nvSpPr>
        <p:spPr>
          <a:xfrm>
            <a:off x="7786723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14"/>
          <p:cNvSpPr/>
          <p:nvPr/>
        </p:nvSpPr>
        <p:spPr>
          <a:xfrm>
            <a:off x="7794280" y="3446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14"/>
          <p:cNvSpPr/>
          <p:nvPr/>
        </p:nvSpPr>
        <p:spPr>
          <a:xfrm>
            <a:off x="7795162" y="3692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14"/>
          <p:cNvSpPr/>
          <p:nvPr/>
        </p:nvSpPr>
        <p:spPr>
          <a:xfrm>
            <a:off x="7728273" y="303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14"/>
          <p:cNvSpPr/>
          <p:nvPr/>
        </p:nvSpPr>
        <p:spPr>
          <a:xfrm>
            <a:off x="7719264" y="3120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14"/>
          <p:cNvSpPr/>
          <p:nvPr/>
        </p:nvSpPr>
        <p:spPr>
          <a:xfrm>
            <a:off x="7702788" y="3033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14"/>
          <p:cNvSpPr/>
          <p:nvPr/>
        </p:nvSpPr>
        <p:spPr>
          <a:xfrm>
            <a:off x="7744953" y="2947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14"/>
          <p:cNvSpPr/>
          <p:nvPr/>
        </p:nvSpPr>
        <p:spPr>
          <a:xfrm>
            <a:off x="7744953" y="303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14"/>
          <p:cNvSpPr/>
          <p:nvPr/>
        </p:nvSpPr>
        <p:spPr>
          <a:xfrm>
            <a:off x="7753392" y="2947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14"/>
          <p:cNvSpPr/>
          <p:nvPr/>
        </p:nvSpPr>
        <p:spPr>
          <a:xfrm>
            <a:off x="7761693" y="2947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14"/>
          <p:cNvSpPr/>
          <p:nvPr/>
        </p:nvSpPr>
        <p:spPr>
          <a:xfrm>
            <a:off x="7753392" y="3114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14"/>
          <p:cNvSpPr/>
          <p:nvPr/>
        </p:nvSpPr>
        <p:spPr>
          <a:xfrm>
            <a:off x="7761693" y="3198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14"/>
          <p:cNvSpPr/>
          <p:nvPr/>
        </p:nvSpPr>
        <p:spPr>
          <a:xfrm>
            <a:off x="7744953" y="33610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14"/>
          <p:cNvSpPr/>
          <p:nvPr/>
        </p:nvSpPr>
        <p:spPr>
          <a:xfrm>
            <a:off x="7753392" y="33610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14"/>
          <p:cNvSpPr/>
          <p:nvPr/>
        </p:nvSpPr>
        <p:spPr>
          <a:xfrm>
            <a:off x="7770043" y="2947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14"/>
          <p:cNvSpPr/>
          <p:nvPr/>
        </p:nvSpPr>
        <p:spPr>
          <a:xfrm>
            <a:off x="7770043" y="303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14"/>
          <p:cNvSpPr/>
          <p:nvPr/>
        </p:nvSpPr>
        <p:spPr>
          <a:xfrm>
            <a:off x="7778344" y="303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14"/>
          <p:cNvSpPr/>
          <p:nvPr/>
        </p:nvSpPr>
        <p:spPr>
          <a:xfrm>
            <a:off x="7786723" y="2947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14"/>
          <p:cNvSpPr/>
          <p:nvPr/>
        </p:nvSpPr>
        <p:spPr>
          <a:xfrm>
            <a:off x="7786723" y="303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14"/>
          <p:cNvSpPr/>
          <p:nvPr/>
        </p:nvSpPr>
        <p:spPr>
          <a:xfrm>
            <a:off x="7795162" y="2947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7795162" y="303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4"/>
          <p:cNvSpPr/>
          <p:nvPr/>
        </p:nvSpPr>
        <p:spPr>
          <a:xfrm>
            <a:off x="7770043" y="3114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14"/>
          <p:cNvSpPr/>
          <p:nvPr/>
        </p:nvSpPr>
        <p:spPr>
          <a:xfrm>
            <a:off x="7778344" y="3114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14"/>
          <p:cNvSpPr/>
          <p:nvPr/>
        </p:nvSpPr>
        <p:spPr>
          <a:xfrm>
            <a:off x="7786723" y="3114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14"/>
          <p:cNvSpPr/>
          <p:nvPr/>
        </p:nvSpPr>
        <p:spPr>
          <a:xfrm>
            <a:off x="7795162" y="3114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14"/>
          <p:cNvSpPr/>
          <p:nvPr/>
        </p:nvSpPr>
        <p:spPr>
          <a:xfrm>
            <a:off x="7728273" y="278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14"/>
          <p:cNvSpPr/>
          <p:nvPr/>
        </p:nvSpPr>
        <p:spPr>
          <a:xfrm>
            <a:off x="7728273" y="2868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14"/>
          <p:cNvSpPr/>
          <p:nvPr/>
        </p:nvSpPr>
        <p:spPr>
          <a:xfrm>
            <a:off x="7736574" y="278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14"/>
          <p:cNvSpPr/>
          <p:nvPr/>
        </p:nvSpPr>
        <p:spPr>
          <a:xfrm>
            <a:off x="7736574" y="2868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14"/>
          <p:cNvSpPr/>
          <p:nvPr/>
        </p:nvSpPr>
        <p:spPr>
          <a:xfrm>
            <a:off x="7744953" y="278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14"/>
          <p:cNvSpPr/>
          <p:nvPr/>
        </p:nvSpPr>
        <p:spPr>
          <a:xfrm>
            <a:off x="7744953" y="2868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14"/>
          <p:cNvSpPr/>
          <p:nvPr/>
        </p:nvSpPr>
        <p:spPr>
          <a:xfrm>
            <a:off x="7753392" y="278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14"/>
          <p:cNvSpPr/>
          <p:nvPr/>
        </p:nvSpPr>
        <p:spPr>
          <a:xfrm>
            <a:off x="7753392" y="2868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14"/>
          <p:cNvSpPr/>
          <p:nvPr/>
        </p:nvSpPr>
        <p:spPr>
          <a:xfrm>
            <a:off x="7761693" y="278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14"/>
          <p:cNvSpPr/>
          <p:nvPr/>
        </p:nvSpPr>
        <p:spPr>
          <a:xfrm>
            <a:off x="7761693" y="2868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14"/>
          <p:cNvSpPr/>
          <p:nvPr/>
        </p:nvSpPr>
        <p:spPr>
          <a:xfrm>
            <a:off x="7770043" y="278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14"/>
          <p:cNvSpPr/>
          <p:nvPr/>
        </p:nvSpPr>
        <p:spPr>
          <a:xfrm>
            <a:off x="7770043" y="2868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14"/>
          <p:cNvSpPr/>
          <p:nvPr/>
        </p:nvSpPr>
        <p:spPr>
          <a:xfrm>
            <a:off x="7786723" y="278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14"/>
          <p:cNvSpPr/>
          <p:nvPr/>
        </p:nvSpPr>
        <p:spPr>
          <a:xfrm>
            <a:off x="7728273" y="2614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14"/>
          <p:cNvSpPr/>
          <p:nvPr/>
        </p:nvSpPr>
        <p:spPr>
          <a:xfrm>
            <a:off x="7728273" y="269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14"/>
          <p:cNvSpPr/>
          <p:nvPr/>
        </p:nvSpPr>
        <p:spPr>
          <a:xfrm>
            <a:off x="7736574" y="2614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14"/>
          <p:cNvSpPr/>
          <p:nvPr/>
        </p:nvSpPr>
        <p:spPr>
          <a:xfrm>
            <a:off x="7736574" y="269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14"/>
          <p:cNvSpPr/>
          <p:nvPr/>
        </p:nvSpPr>
        <p:spPr>
          <a:xfrm>
            <a:off x="7744953" y="2614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14"/>
          <p:cNvSpPr/>
          <p:nvPr/>
        </p:nvSpPr>
        <p:spPr>
          <a:xfrm>
            <a:off x="7744953" y="269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14"/>
          <p:cNvSpPr/>
          <p:nvPr/>
        </p:nvSpPr>
        <p:spPr>
          <a:xfrm>
            <a:off x="7753392" y="2614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14"/>
          <p:cNvSpPr/>
          <p:nvPr/>
        </p:nvSpPr>
        <p:spPr>
          <a:xfrm>
            <a:off x="7753392" y="269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14"/>
          <p:cNvSpPr/>
          <p:nvPr/>
        </p:nvSpPr>
        <p:spPr>
          <a:xfrm>
            <a:off x="7761693" y="2614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14"/>
          <p:cNvSpPr/>
          <p:nvPr/>
        </p:nvSpPr>
        <p:spPr>
          <a:xfrm>
            <a:off x="7761693" y="269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14"/>
          <p:cNvSpPr/>
          <p:nvPr/>
        </p:nvSpPr>
        <p:spPr>
          <a:xfrm>
            <a:off x="7770043" y="2614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14"/>
          <p:cNvSpPr/>
          <p:nvPr/>
        </p:nvSpPr>
        <p:spPr>
          <a:xfrm>
            <a:off x="7770043" y="269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14"/>
          <p:cNvSpPr/>
          <p:nvPr/>
        </p:nvSpPr>
        <p:spPr>
          <a:xfrm>
            <a:off x="7778344" y="2614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14"/>
          <p:cNvSpPr/>
          <p:nvPr/>
        </p:nvSpPr>
        <p:spPr>
          <a:xfrm>
            <a:off x="7778344" y="269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14"/>
          <p:cNvSpPr/>
          <p:nvPr/>
        </p:nvSpPr>
        <p:spPr>
          <a:xfrm>
            <a:off x="7786723" y="2614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14"/>
          <p:cNvSpPr/>
          <p:nvPr/>
        </p:nvSpPr>
        <p:spPr>
          <a:xfrm>
            <a:off x="7786723" y="269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14"/>
          <p:cNvSpPr/>
          <p:nvPr/>
        </p:nvSpPr>
        <p:spPr>
          <a:xfrm>
            <a:off x="7795162" y="2458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14"/>
          <p:cNvSpPr/>
          <p:nvPr/>
        </p:nvSpPr>
        <p:spPr>
          <a:xfrm>
            <a:off x="7728273" y="25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14"/>
          <p:cNvSpPr/>
          <p:nvPr/>
        </p:nvSpPr>
        <p:spPr>
          <a:xfrm>
            <a:off x="7736574" y="25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14"/>
          <p:cNvSpPr/>
          <p:nvPr/>
        </p:nvSpPr>
        <p:spPr>
          <a:xfrm>
            <a:off x="7744953" y="25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14"/>
          <p:cNvSpPr/>
          <p:nvPr/>
        </p:nvSpPr>
        <p:spPr>
          <a:xfrm>
            <a:off x="7753392" y="25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14"/>
          <p:cNvSpPr/>
          <p:nvPr/>
        </p:nvSpPr>
        <p:spPr>
          <a:xfrm>
            <a:off x="7761693" y="25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14"/>
          <p:cNvSpPr/>
          <p:nvPr/>
        </p:nvSpPr>
        <p:spPr>
          <a:xfrm>
            <a:off x="7770043" y="25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14"/>
          <p:cNvSpPr/>
          <p:nvPr/>
        </p:nvSpPr>
        <p:spPr>
          <a:xfrm>
            <a:off x="7778344" y="25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14"/>
          <p:cNvSpPr/>
          <p:nvPr/>
        </p:nvSpPr>
        <p:spPr>
          <a:xfrm>
            <a:off x="7786723" y="25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14"/>
          <p:cNvSpPr/>
          <p:nvPr/>
        </p:nvSpPr>
        <p:spPr>
          <a:xfrm>
            <a:off x="7728273" y="2452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14"/>
          <p:cNvSpPr/>
          <p:nvPr/>
        </p:nvSpPr>
        <p:spPr>
          <a:xfrm>
            <a:off x="7736574" y="2452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14"/>
          <p:cNvSpPr/>
          <p:nvPr/>
        </p:nvSpPr>
        <p:spPr>
          <a:xfrm>
            <a:off x="7711729" y="278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14"/>
          <p:cNvSpPr/>
          <p:nvPr/>
        </p:nvSpPr>
        <p:spPr>
          <a:xfrm>
            <a:off x="7711729" y="2868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14"/>
          <p:cNvSpPr/>
          <p:nvPr/>
        </p:nvSpPr>
        <p:spPr>
          <a:xfrm>
            <a:off x="7720036" y="278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14"/>
          <p:cNvSpPr/>
          <p:nvPr/>
        </p:nvSpPr>
        <p:spPr>
          <a:xfrm>
            <a:off x="7720036" y="2954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14"/>
          <p:cNvSpPr/>
          <p:nvPr/>
        </p:nvSpPr>
        <p:spPr>
          <a:xfrm>
            <a:off x="7711729" y="2614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14"/>
          <p:cNvSpPr/>
          <p:nvPr/>
        </p:nvSpPr>
        <p:spPr>
          <a:xfrm>
            <a:off x="7711729" y="269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14"/>
          <p:cNvSpPr/>
          <p:nvPr/>
        </p:nvSpPr>
        <p:spPr>
          <a:xfrm>
            <a:off x="7720036" y="2614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14"/>
          <p:cNvSpPr/>
          <p:nvPr/>
        </p:nvSpPr>
        <p:spPr>
          <a:xfrm>
            <a:off x="7720036" y="269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14"/>
          <p:cNvSpPr/>
          <p:nvPr/>
        </p:nvSpPr>
        <p:spPr>
          <a:xfrm>
            <a:off x="7711729" y="25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14"/>
          <p:cNvSpPr/>
          <p:nvPr/>
        </p:nvSpPr>
        <p:spPr>
          <a:xfrm>
            <a:off x="7720036" y="25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14"/>
          <p:cNvSpPr/>
          <p:nvPr/>
        </p:nvSpPr>
        <p:spPr>
          <a:xfrm>
            <a:off x="7711729" y="2452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14"/>
          <p:cNvSpPr/>
          <p:nvPr/>
        </p:nvSpPr>
        <p:spPr>
          <a:xfrm>
            <a:off x="7703304" y="2372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14"/>
          <p:cNvSpPr/>
          <p:nvPr/>
        </p:nvSpPr>
        <p:spPr>
          <a:xfrm>
            <a:off x="7703167" y="278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14"/>
          <p:cNvSpPr/>
          <p:nvPr/>
        </p:nvSpPr>
        <p:spPr>
          <a:xfrm>
            <a:off x="7703167" y="2614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14"/>
          <p:cNvSpPr/>
          <p:nvPr/>
        </p:nvSpPr>
        <p:spPr>
          <a:xfrm>
            <a:off x="7703167" y="269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14"/>
          <p:cNvSpPr/>
          <p:nvPr/>
        </p:nvSpPr>
        <p:spPr>
          <a:xfrm>
            <a:off x="7703167" y="25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14"/>
          <p:cNvSpPr/>
          <p:nvPr/>
        </p:nvSpPr>
        <p:spPr>
          <a:xfrm>
            <a:off x="7694869" y="25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14"/>
          <p:cNvSpPr/>
          <p:nvPr/>
        </p:nvSpPr>
        <p:spPr>
          <a:xfrm>
            <a:off x="7686309" y="25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14"/>
          <p:cNvSpPr/>
          <p:nvPr/>
        </p:nvSpPr>
        <p:spPr>
          <a:xfrm>
            <a:off x="7703167" y="2452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14"/>
          <p:cNvSpPr/>
          <p:nvPr/>
        </p:nvSpPr>
        <p:spPr>
          <a:xfrm>
            <a:off x="7720036" y="2452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14"/>
          <p:cNvSpPr/>
          <p:nvPr/>
        </p:nvSpPr>
        <p:spPr>
          <a:xfrm>
            <a:off x="7744953" y="2452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14"/>
          <p:cNvSpPr/>
          <p:nvPr/>
        </p:nvSpPr>
        <p:spPr>
          <a:xfrm>
            <a:off x="7753392" y="2452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14"/>
          <p:cNvSpPr/>
          <p:nvPr/>
        </p:nvSpPr>
        <p:spPr>
          <a:xfrm>
            <a:off x="7761693" y="2452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14"/>
          <p:cNvSpPr/>
          <p:nvPr/>
        </p:nvSpPr>
        <p:spPr>
          <a:xfrm>
            <a:off x="7770043" y="2452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14"/>
          <p:cNvSpPr/>
          <p:nvPr/>
        </p:nvSpPr>
        <p:spPr>
          <a:xfrm>
            <a:off x="7778344" y="2452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14"/>
          <p:cNvSpPr/>
          <p:nvPr/>
        </p:nvSpPr>
        <p:spPr>
          <a:xfrm>
            <a:off x="7786723" y="2452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14"/>
          <p:cNvSpPr/>
          <p:nvPr/>
        </p:nvSpPr>
        <p:spPr>
          <a:xfrm>
            <a:off x="7820244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14"/>
          <p:cNvSpPr/>
          <p:nvPr/>
        </p:nvSpPr>
        <p:spPr>
          <a:xfrm>
            <a:off x="7828549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14"/>
          <p:cNvSpPr/>
          <p:nvPr/>
        </p:nvSpPr>
        <p:spPr>
          <a:xfrm>
            <a:off x="7836920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14"/>
          <p:cNvSpPr/>
          <p:nvPr/>
        </p:nvSpPr>
        <p:spPr>
          <a:xfrm>
            <a:off x="7845369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14"/>
          <p:cNvSpPr/>
          <p:nvPr/>
        </p:nvSpPr>
        <p:spPr>
          <a:xfrm>
            <a:off x="7853665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14"/>
          <p:cNvSpPr/>
          <p:nvPr/>
        </p:nvSpPr>
        <p:spPr>
          <a:xfrm>
            <a:off x="7862014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14"/>
          <p:cNvSpPr/>
          <p:nvPr/>
        </p:nvSpPr>
        <p:spPr>
          <a:xfrm>
            <a:off x="7870317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14"/>
          <p:cNvSpPr/>
          <p:nvPr/>
        </p:nvSpPr>
        <p:spPr>
          <a:xfrm>
            <a:off x="7878695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14"/>
          <p:cNvSpPr/>
          <p:nvPr/>
        </p:nvSpPr>
        <p:spPr>
          <a:xfrm>
            <a:off x="7887141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14"/>
          <p:cNvSpPr/>
          <p:nvPr/>
        </p:nvSpPr>
        <p:spPr>
          <a:xfrm>
            <a:off x="7820244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14"/>
          <p:cNvSpPr/>
          <p:nvPr/>
        </p:nvSpPr>
        <p:spPr>
          <a:xfrm>
            <a:off x="7828549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14"/>
          <p:cNvSpPr/>
          <p:nvPr/>
        </p:nvSpPr>
        <p:spPr>
          <a:xfrm>
            <a:off x="7836920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14"/>
          <p:cNvSpPr/>
          <p:nvPr/>
        </p:nvSpPr>
        <p:spPr>
          <a:xfrm>
            <a:off x="7845369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14"/>
          <p:cNvSpPr/>
          <p:nvPr/>
        </p:nvSpPr>
        <p:spPr>
          <a:xfrm>
            <a:off x="7853665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14"/>
          <p:cNvSpPr/>
          <p:nvPr/>
        </p:nvSpPr>
        <p:spPr>
          <a:xfrm>
            <a:off x="7862014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14"/>
          <p:cNvSpPr/>
          <p:nvPr/>
        </p:nvSpPr>
        <p:spPr>
          <a:xfrm>
            <a:off x="7870317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14"/>
          <p:cNvSpPr/>
          <p:nvPr/>
        </p:nvSpPr>
        <p:spPr>
          <a:xfrm>
            <a:off x="7878695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14"/>
          <p:cNvSpPr/>
          <p:nvPr/>
        </p:nvSpPr>
        <p:spPr>
          <a:xfrm>
            <a:off x="7820244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14"/>
          <p:cNvSpPr/>
          <p:nvPr/>
        </p:nvSpPr>
        <p:spPr>
          <a:xfrm>
            <a:off x="7828549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14"/>
          <p:cNvSpPr/>
          <p:nvPr/>
        </p:nvSpPr>
        <p:spPr>
          <a:xfrm>
            <a:off x="7803702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14"/>
          <p:cNvSpPr/>
          <p:nvPr/>
        </p:nvSpPr>
        <p:spPr>
          <a:xfrm>
            <a:off x="7812003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14"/>
          <p:cNvSpPr/>
          <p:nvPr/>
        </p:nvSpPr>
        <p:spPr>
          <a:xfrm>
            <a:off x="7803702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14"/>
          <p:cNvSpPr/>
          <p:nvPr/>
        </p:nvSpPr>
        <p:spPr>
          <a:xfrm>
            <a:off x="7812003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14"/>
          <p:cNvSpPr/>
          <p:nvPr/>
        </p:nvSpPr>
        <p:spPr>
          <a:xfrm>
            <a:off x="7820244" y="2786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14"/>
          <p:cNvSpPr/>
          <p:nvPr/>
        </p:nvSpPr>
        <p:spPr>
          <a:xfrm>
            <a:off x="7828549" y="2786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14"/>
          <p:cNvSpPr/>
          <p:nvPr/>
        </p:nvSpPr>
        <p:spPr>
          <a:xfrm>
            <a:off x="7836920" y="2786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14"/>
          <p:cNvSpPr/>
          <p:nvPr/>
        </p:nvSpPr>
        <p:spPr>
          <a:xfrm>
            <a:off x="7820244" y="270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14"/>
          <p:cNvSpPr/>
          <p:nvPr/>
        </p:nvSpPr>
        <p:spPr>
          <a:xfrm>
            <a:off x="7828549" y="270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14"/>
          <p:cNvSpPr/>
          <p:nvPr/>
        </p:nvSpPr>
        <p:spPr>
          <a:xfrm>
            <a:off x="7836920" y="270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14"/>
          <p:cNvSpPr/>
          <p:nvPr/>
        </p:nvSpPr>
        <p:spPr>
          <a:xfrm>
            <a:off x="7803702" y="2786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14"/>
          <p:cNvSpPr/>
          <p:nvPr/>
        </p:nvSpPr>
        <p:spPr>
          <a:xfrm>
            <a:off x="7812003" y="2786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14"/>
          <p:cNvSpPr/>
          <p:nvPr/>
        </p:nvSpPr>
        <p:spPr>
          <a:xfrm>
            <a:off x="7803702" y="270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14"/>
          <p:cNvSpPr/>
          <p:nvPr/>
        </p:nvSpPr>
        <p:spPr>
          <a:xfrm>
            <a:off x="7795191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14"/>
          <p:cNvSpPr/>
          <p:nvPr/>
        </p:nvSpPr>
        <p:spPr>
          <a:xfrm>
            <a:off x="7795191" y="270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14"/>
          <p:cNvSpPr/>
          <p:nvPr/>
        </p:nvSpPr>
        <p:spPr>
          <a:xfrm>
            <a:off x="7812003" y="270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14"/>
          <p:cNvSpPr/>
          <p:nvPr/>
        </p:nvSpPr>
        <p:spPr>
          <a:xfrm>
            <a:off x="7820244" y="295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14"/>
          <p:cNvSpPr/>
          <p:nvPr/>
        </p:nvSpPr>
        <p:spPr>
          <a:xfrm>
            <a:off x="7828549" y="295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14"/>
          <p:cNvSpPr/>
          <p:nvPr/>
        </p:nvSpPr>
        <p:spPr>
          <a:xfrm>
            <a:off x="7836920" y="295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14"/>
          <p:cNvSpPr/>
          <p:nvPr/>
        </p:nvSpPr>
        <p:spPr>
          <a:xfrm>
            <a:off x="7836920" y="3037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14"/>
          <p:cNvSpPr/>
          <p:nvPr/>
        </p:nvSpPr>
        <p:spPr>
          <a:xfrm>
            <a:off x="7820244" y="28732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14"/>
          <p:cNvSpPr/>
          <p:nvPr/>
        </p:nvSpPr>
        <p:spPr>
          <a:xfrm>
            <a:off x="7828549" y="28732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14"/>
          <p:cNvSpPr/>
          <p:nvPr/>
        </p:nvSpPr>
        <p:spPr>
          <a:xfrm>
            <a:off x="7836920" y="28732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14"/>
          <p:cNvSpPr/>
          <p:nvPr/>
        </p:nvSpPr>
        <p:spPr>
          <a:xfrm>
            <a:off x="7812003" y="28732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14"/>
          <p:cNvSpPr/>
          <p:nvPr/>
        </p:nvSpPr>
        <p:spPr>
          <a:xfrm>
            <a:off x="7803702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14"/>
          <p:cNvSpPr/>
          <p:nvPr/>
        </p:nvSpPr>
        <p:spPr>
          <a:xfrm>
            <a:off x="7812003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14"/>
          <p:cNvSpPr/>
          <p:nvPr/>
        </p:nvSpPr>
        <p:spPr>
          <a:xfrm>
            <a:off x="7836920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14"/>
          <p:cNvSpPr/>
          <p:nvPr/>
        </p:nvSpPr>
        <p:spPr>
          <a:xfrm>
            <a:off x="7845369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41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14"/>
          <p:cNvSpPr/>
          <p:nvPr/>
        </p:nvSpPr>
        <p:spPr>
          <a:xfrm>
            <a:off x="7853665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14"/>
          <p:cNvSpPr/>
          <p:nvPr/>
        </p:nvSpPr>
        <p:spPr>
          <a:xfrm>
            <a:off x="7862014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14"/>
          <p:cNvSpPr/>
          <p:nvPr/>
        </p:nvSpPr>
        <p:spPr>
          <a:xfrm>
            <a:off x="7870317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14"/>
          <p:cNvSpPr/>
          <p:nvPr/>
        </p:nvSpPr>
        <p:spPr>
          <a:xfrm>
            <a:off x="7878695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14"/>
          <p:cNvSpPr/>
          <p:nvPr/>
        </p:nvSpPr>
        <p:spPr>
          <a:xfrm>
            <a:off x="7744953" y="237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14"/>
          <p:cNvSpPr/>
          <p:nvPr/>
        </p:nvSpPr>
        <p:spPr>
          <a:xfrm>
            <a:off x="7753392" y="237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14"/>
          <p:cNvSpPr/>
          <p:nvPr/>
        </p:nvSpPr>
        <p:spPr>
          <a:xfrm>
            <a:off x="7761693" y="237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14"/>
          <p:cNvSpPr/>
          <p:nvPr/>
        </p:nvSpPr>
        <p:spPr>
          <a:xfrm>
            <a:off x="7770043" y="237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14"/>
          <p:cNvSpPr/>
          <p:nvPr/>
        </p:nvSpPr>
        <p:spPr>
          <a:xfrm>
            <a:off x="7778344" y="237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14"/>
          <p:cNvSpPr/>
          <p:nvPr/>
        </p:nvSpPr>
        <p:spPr>
          <a:xfrm>
            <a:off x="7786723" y="237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14"/>
          <p:cNvSpPr/>
          <p:nvPr/>
        </p:nvSpPr>
        <p:spPr>
          <a:xfrm>
            <a:off x="7795162" y="237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14"/>
          <p:cNvSpPr/>
          <p:nvPr/>
        </p:nvSpPr>
        <p:spPr>
          <a:xfrm>
            <a:off x="7753392" y="2293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14"/>
          <p:cNvSpPr/>
          <p:nvPr/>
        </p:nvSpPr>
        <p:spPr>
          <a:xfrm>
            <a:off x="7761693" y="2293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14"/>
          <p:cNvSpPr/>
          <p:nvPr/>
        </p:nvSpPr>
        <p:spPr>
          <a:xfrm>
            <a:off x="7770043" y="2293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14"/>
          <p:cNvSpPr/>
          <p:nvPr/>
        </p:nvSpPr>
        <p:spPr>
          <a:xfrm>
            <a:off x="7778344" y="2293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14"/>
          <p:cNvSpPr/>
          <p:nvPr/>
        </p:nvSpPr>
        <p:spPr>
          <a:xfrm>
            <a:off x="7786723" y="2293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14"/>
          <p:cNvSpPr/>
          <p:nvPr/>
        </p:nvSpPr>
        <p:spPr>
          <a:xfrm>
            <a:off x="7728273" y="221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14"/>
          <p:cNvSpPr/>
          <p:nvPr/>
        </p:nvSpPr>
        <p:spPr>
          <a:xfrm>
            <a:off x="7728273" y="2128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14"/>
          <p:cNvSpPr/>
          <p:nvPr/>
        </p:nvSpPr>
        <p:spPr>
          <a:xfrm>
            <a:off x="7711729" y="237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14"/>
          <p:cNvSpPr/>
          <p:nvPr/>
        </p:nvSpPr>
        <p:spPr>
          <a:xfrm>
            <a:off x="7720036" y="237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14"/>
          <p:cNvSpPr/>
          <p:nvPr/>
        </p:nvSpPr>
        <p:spPr>
          <a:xfrm>
            <a:off x="7711729" y="2293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14"/>
          <p:cNvSpPr/>
          <p:nvPr/>
        </p:nvSpPr>
        <p:spPr>
          <a:xfrm>
            <a:off x="7720036" y="2293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14"/>
          <p:cNvSpPr/>
          <p:nvPr/>
        </p:nvSpPr>
        <p:spPr>
          <a:xfrm>
            <a:off x="7711729" y="221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14"/>
          <p:cNvSpPr/>
          <p:nvPr/>
        </p:nvSpPr>
        <p:spPr>
          <a:xfrm>
            <a:off x="7703304" y="2130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14"/>
          <p:cNvSpPr/>
          <p:nvPr/>
        </p:nvSpPr>
        <p:spPr>
          <a:xfrm>
            <a:off x="7703167" y="221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14"/>
          <p:cNvSpPr/>
          <p:nvPr/>
        </p:nvSpPr>
        <p:spPr>
          <a:xfrm>
            <a:off x="7694821" y="2130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14"/>
          <p:cNvSpPr/>
          <p:nvPr/>
        </p:nvSpPr>
        <p:spPr>
          <a:xfrm>
            <a:off x="7694696" y="221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14"/>
          <p:cNvSpPr/>
          <p:nvPr/>
        </p:nvSpPr>
        <p:spPr>
          <a:xfrm>
            <a:off x="7720036" y="221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34" y="9105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14"/>
          <p:cNvSpPr/>
          <p:nvPr/>
        </p:nvSpPr>
        <p:spPr>
          <a:xfrm>
            <a:off x="7711729" y="21260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14"/>
          <p:cNvSpPr/>
          <p:nvPr/>
        </p:nvSpPr>
        <p:spPr>
          <a:xfrm>
            <a:off x="7720036" y="21260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14"/>
          <p:cNvSpPr/>
          <p:nvPr/>
        </p:nvSpPr>
        <p:spPr>
          <a:xfrm>
            <a:off x="7711729" y="2042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14"/>
          <p:cNvSpPr/>
          <p:nvPr/>
        </p:nvSpPr>
        <p:spPr>
          <a:xfrm>
            <a:off x="7720036" y="2042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14"/>
          <p:cNvSpPr/>
          <p:nvPr/>
        </p:nvSpPr>
        <p:spPr>
          <a:xfrm>
            <a:off x="7720036" y="1960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14"/>
          <p:cNvSpPr/>
          <p:nvPr/>
        </p:nvSpPr>
        <p:spPr>
          <a:xfrm>
            <a:off x="7744953" y="221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14"/>
          <p:cNvSpPr/>
          <p:nvPr/>
        </p:nvSpPr>
        <p:spPr>
          <a:xfrm>
            <a:off x="7753392" y="221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14"/>
          <p:cNvSpPr/>
          <p:nvPr/>
        </p:nvSpPr>
        <p:spPr>
          <a:xfrm>
            <a:off x="7761693" y="221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14"/>
          <p:cNvSpPr/>
          <p:nvPr/>
        </p:nvSpPr>
        <p:spPr>
          <a:xfrm>
            <a:off x="7770043" y="221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14"/>
          <p:cNvSpPr/>
          <p:nvPr/>
        </p:nvSpPr>
        <p:spPr>
          <a:xfrm>
            <a:off x="7778344" y="221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14"/>
          <p:cNvSpPr/>
          <p:nvPr/>
        </p:nvSpPr>
        <p:spPr>
          <a:xfrm>
            <a:off x="7786723" y="2210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14"/>
          <p:cNvSpPr/>
          <p:nvPr/>
        </p:nvSpPr>
        <p:spPr>
          <a:xfrm>
            <a:off x="7820244" y="2376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14"/>
          <p:cNvSpPr/>
          <p:nvPr/>
        </p:nvSpPr>
        <p:spPr>
          <a:xfrm>
            <a:off x="7828549" y="2376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14"/>
          <p:cNvSpPr/>
          <p:nvPr/>
        </p:nvSpPr>
        <p:spPr>
          <a:xfrm>
            <a:off x="7836920" y="2376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14"/>
          <p:cNvSpPr/>
          <p:nvPr/>
        </p:nvSpPr>
        <p:spPr>
          <a:xfrm>
            <a:off x="7845369" y="2376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14"/>
          <p:cNvSpPr/>
          <p:nvPr/>
        </p:nvSpPr>
        <p:spPr>
          <a:xfrm>
            <a:off x="7853665" y="2376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14"/>
          <p:cNvSpPr/>
          <p:nvPr/>
        </p:nvSpPr>
        <p:spPr>
          <a:xfrm>
            <a:off x="7862014" y="2376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14"/>
          <p:cNvSpPr/>
          <p:nvPr/>
        </p:nvSpPr>
        <p:spPr>
          <a:xfrm>
            <a:off x="7870317" y="2376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14"/>
          <p:cNvSpPr/>
          <p:nvPr/>
        </p:nvSpPr>
        <p:spPr>
          <a:xfrm>
            <a:off x="7878695" y="2376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14"/>
          <p:cNvSpPr/>
          <p:nvPr/>
        </p:nvSpPr>
        <p:spPr>
          <a:xfrm>
            <a:off x="7887141" y="2376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14"/>
          <p:cNvSpPr/>
          <p:nvPr/>
        </p:nvSpPr>
        <p:spPr>
          <a:xfrm>
            <a:off x="7820244" y="2297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14"/>
          <p:cNvSpPr/>
          <p:nvPr/>
        </p:nvSpPr>
        <p:spPr>
          <a:xfrm>
            <a:off x="7828549" y="2297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14"/>
          <p:cNvSpPr/>
          <p:nvPr/>
        </p:nvSpPr>
        <p:spPr>
          <a:xfrm>
            <a:off x="7836920" y="2297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14"/>
          <p:cNvSpPr/>
          <p:nvPr/>
        </p:nvSpPr>
        <p:spPr>
          <a:xfrm>
            <a:off x="7845369" y="2297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14"/>
          <p:cNvSpPr/>
          <p:nvPr/>
        </p:nvSpPr>
        <p:spPr>
          <a:xfrm>
            <a:off x="7853665" y="2297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14"/>
          <p:cNvSpPr/>
          <p:nvPr/>
        </p:nvSpPr>
        <p:spPr>
          <a:xfrm>
            <a:off x="7862014" y="2297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14"/>
          <p:cNvSpPr/>
          <p:nvPr/>
        </p:nvSpPr>
        <p:spPr>
          <a:xfrm>
            <a:off x="7870317" y="2297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14"/>
          <p:cNvSpPr/>
          <p:nvPr/>
        </p:nvSpPr>
        <p:spPr>
          <a:xfrm>
            <a:off x="7878695" y="2297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14"/>
          <p:cNvSpPr/>
          <p:nvPr/>
        </p:nvSpPr>
        <p:spPr>
          <a:xfrm>
            <a:off x="7820244" y="2214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14"/>
          <p:cNvSpPr/>
          <p:nvPr/>
        </p:nvSpPr>
        <p:spPr>
          <a:xfrm>
            <a:off x="7828549" y="2214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14"/>
          <p:cNvSpPr/>
          <p:nvPr/>
        </p:nvSpPr>
        <p:spPr>
          <a:xfrm>
            <a:off x="7803702" y="2376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14"/>
          <p:cNvSpPr/>
          <p:nvPr/>
        </p:nvSpPr>
        <p:spPr>
          <a:xfrm>
            <a:off x="7812003" y="2376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14"/>
          <p:cNvSpPr/>
          <p:nvPr/>
        </p:nvSpPr>
        <p:spPr>
          <a:xfrm>
            <a:off x="7820244" y="3275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14"/>
          <p:cNvSpPr/>
          <p:nvPr/>
        </p:nvSpPr>
        <p:spPr>
          <a:xfrm>
            <a:off x="7828549" y="3275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14"/>
          <p:cNvSpPr/>
          <p:nvPr/>
        </p:nvSpPr>
        <p:spPr>
          <a:xfrm>
            <a:off x="7820244" y="3197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14"/>
          <p:cNvSpPr/>
          <p:nvPr/>
        </p:nvSpPr>
        <p:spPr>
          <a:xfrm>
            <a:off x="7828549" y="3197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14"/>
          <p:cNvSpPr/>
          <p:nvPr/>
        </p:nvSpPr>
        <p:spPr>
          <a:xfrm>
            <a:off x="7820244" y="3113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14"/>
          <p:cNvSpPr/>
          <p:nvPr/>
        </p:nvSpPr>
        <p:spPr>
          <a:xfrm>
            <a:off x="7828549" y="3113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14"/>
          <p:cNvSpPr/>
          <p:nvPr/>
        </p:nvSpPr>
        <p:spPr>
          <a:xfrm>
            <a:off x="7812003" y="3275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14"/>
          <p:cNvSpPr/>
          <p:nvPr/>
        </p:nvSpPr>
        <p:spPr>
          <a:xfrm>
            <a:off x="7812003" y="3197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14"/>
          <p:cNvSpPr/>
          <p:nvPr/>
        </p:nvSpPr>
        <p:spPr>
          <a:xfrm>
            <a:off x="7820244" y="3443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14"/>
          <p:cNvSpPr/>
          <p:nvPr/>
        </p:nvSpPr>
        <p:spPr>
          <a:xfrm>
            <a:off x="7828549" y="3443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14"/>
          <p:cNvSpPr/>
          <p:nvPr/>
        </p:nvSpPr>
        <p:spPr>
          <a:xfrm>
            <a:off x="7820244" y="3365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14"/>
          <p:cNvSpPr/>
          <p:nvPr/>
        </p:nvSpPr>
        <p:spPr>
          <a:xfrm>
            <a:off x="7828549" y="3365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14"/>
          <p:cNvSpPr/>
          <p:nvPr/>
        </p:nvSpPr>
        <p:spPr>
          <a:xfrm>
            <a:off x="7812003" y="3443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14"/>
          <p:cNvSpPr/>
          <p:nvPr/>
        </p:nvSpPr>
        <p:spPr>
          <a:xfrm>
            <a:off x="7812003" y="3365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14"/>
          <p:cNvSpPr/>
          <p:nvPr/>
        </p:nvSpPr>
        <p:spPr>
          <a:xfrm>
            <a:off x="7820244" y="3609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14"/>
          <p:cNvSpPr/>
          <p:nvPr/>
        </p:nvSpPr>
        <p:spPr>
          <a:xfrm>
            <a:off x="7811932" y="3609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14"/>
          <p:cNvSpPr/>
          <p:nvPr/>
        </p:nvSpPr>
        <p:spPr>
          <a:xfrm>
            <a:off x="7828549" y="3609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14"/>
          <p:cNvSpPr/>
          <p:nvPr/>
        </p:nvSpPr>
        <p:spPr>
          <a:xfrm>
            <a:off x="7820244" y="353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14"/>
          <p:cNvSpPr/>
          <p:nvPr/>
        </p:nvSpPr>
        <p:spPr>
          <a:xfrm>
            <a:off x="7828549" y="353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14"/>
          <p:cNvSpPr/>
          <p:nvPr/>
        </p:nvSpPr>
        <p:spPr>
          <a:xfrm>
            <a:off x="7812003" y="353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14"/>
          <p:cNvSpPr/>
          <p:nvPr/>
        </p:nvSpPr>
        <p:spPr>
          <a:xfrm>
            <a:off x="7803312" y="353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31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14"/>
          <p:cNvSpPr/>
          <p:nvPr/>
        </p:nvSpPr>
        <p:spPr>
          <a:xfrm>
            <a:off x="7820244" y="3773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14"/>
          <p:cNvSpPr/>
          <p:nvPr/>
        </p:nvSpPr>
        <p:spPr>
          <a:xfrm>
            <a:off x="7820244" y="3863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14"/>
          <p:cNvSpPr/>
          <p:nvPr/>
        </p:nvSpPr>
        <p:spPr>
          <a:xfrm>
            <a:off x="7828549" y="3773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14"/>
          <p:cNvSpPr/>
          <p:nvPr/>
        </p:nvSpPr>
        <p:spPr>
          <a:xfrm>
            <a:off x="7820244" y="36952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14"/>
          <p:cNvSpPr/>
          <p:nvPr/>
        </p:nvSpPr>
        <p:spPr>
          <a:xfrm>
            <a:off x="7828549" y="36952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14"/>
          <p:cNvSpPr/>
          <p:nvPr/>
        </p:nvSpPr>
        <p:spPr>
          <a:xfrm>
            <a:off x="7812003" y="36952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14"/>
          <p:cNvSpPr/>
          <p:nvPr/>
        </p:nvSpPr>
        <p:spPr>
          <a:xfrm>
            <a:off x="7812003" y="31137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14"/>
          <p:cNvSpPr/>
          <p:nvPr/>
        </p:nvSpPr>
        <p:spPr>
          <a:xfrm>
            <a:off x="7820244" y="3033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14"/>
          <p:cNvSpPr/>
          <p:nvPr/>
        </p:nvSpPr>
        <p:spPr>
          <a:xfrm>
            <a:off x="7828549" y="3033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14"/>
          <p:cNvSpPr/>
          <p:nvPr/>
        </p:nvSpPr>
        <p:spPr>
          <a:xfrm>
            <a:off x="7812003" y="3033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14"/>
          <p:cNvSpPr/>
          <p:nvPr/>
        </p:nvSpPr>
        <p:spPr>
          <a:xfrm>
            <a:off x="7803702" y="2297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14"/>
          <p:cNvSpPr/>
          <p:nvPr/>
        </p:nvSpPr>
        <p:spPr>
          <a:xfrm>
            <a:off x="7812003" y="2297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14"/>
          <p:cNvSpPr/>
          <p:nvPr/>
        </p:nvSpPr>
        <p:spPr>
          <a:xfrm>
            <a:off x="7803702" y="2214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14"/>
          <p:cNvSpPr/>
          <p:nvPr/>
        </p:nvSpPr>
        <p:spPr>
          <a:xfrm>
            <a:off x="7803702" y="3436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14"/>
          <p:cNvSpPr/>
          <p:nvPr/>
        </p:nvSpPr>
        <p:spPr>
          <a:xfrm>
            <a:off x="7803702" y="33578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14"/>
          <p:cNvSpPr/>
          <p:nvPr/>
        </p:nvSpPr>
        <p:spPr>
          <a:xfrm>
            <a:off x="7803702" y="3274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14"/>
          <p:cNvSpPr/>
          <p:nvPr/>
        </p:nvSpPr>
        <p:spPr>
          <a:xfrm>
            <a:off x="7803702" y="3194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14"/>
          <p:cNvSpPr/>
          <p:nvPr/>
        </p:nvSpPr>
        <p:spPr>
          <a:xfrm>
            <a:off x="7803702" y="3115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14"/>
          <p:cNvSpPr/>
          <p:nvPr/>
        </p:nvSpPr>
        <p:spPr>
          <a:xfrm>
            <a:off x="7803702" y="3032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14"/>
          <p:cNvSpPr/>
          <p:nvPr/>
        </p:nvSpPr>
        <p:spPr>
          <a:xfrm>
            <a:off x="7812003" y="2214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14"/>
          <p:cNvSpPr/>
          <p:nvPr/>
        </p:nvSpPr>
        <p:spPr>
          <a:xfrm>
            <a:off x="7836920" y="2214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14"/>
          <p:cNvSpPr/>
          <p:nvPr/>
        </p:nvSpPr>
        <p:spPr>
          <a:xfrm>
            <a:off x="7845369" y="2214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14"/>
          <p:cNvSpPr/>
          <p:nvPr/>
        </p:nvSpPr>
        <p:spPr>
          <a:xfrm>
            <a:off x="7853665" y="2214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14"/>
          <p:cNvSpPr/>
          <p:nvPr/>
        </p:nvSpPr>
        <p:spPr>
          <a:xfrm>
            <a:off x="7862014" y="2214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14"/>
          <p:cNvSpPr/>
          <p:nvPr/>
        </p:nvSpPr>
        <p:spPr>
          <a:xfrm>
            <a:off x="7870317" y="2214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14"/>
          <p:cNvSpPr/>
          <p:nvPr/>
        </p:nvSpPr>
        <p:spPr>
          <a:xfrm>
            <a:off x="7878695" y="2214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14"/>
          <p:cNvSpPr/>
          <p:nvPr/>
        </p:nvSpPr>
        <p:spPr>
          <a:xfrm>
            <a:off x="7820244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14"/>
          <p:cNvSpPr/>
          <p:nvPr/>
        </p:nvSpPr>
        <p:spPr>
          <a:xfrm>
            <a:off x="7828549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14"/>
          <p:cNvSpPr/>
          <p:nvPr/>
        </p:nvSpPr>
        <p:spPr>
          <a:xfrm>
            <a:off x="7836920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14"/>
          <p:cNvSpPr/>
          <p:nvPr/>
        </p:nvSpPr>
        <p:spPr>
          <a:xfrm>
            <a:off x="7845369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14"/>
          <p:cNvSpPr/>
          <p:nvPr/>
        </p:nvSpPr>
        <p:spPr>
          <a:xfrm>
            <a:off x="7853665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14"/>
          <p:cNvSpPr/>
          <p:nvPr/>
        </p:nvSpPr>
        <p:spPr>
          <a:xfrm>
            <a:off x="7862014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14"/>
          <p:cNvSpPr/>
          <p:nvPr/>
        </p:nvSpPr>
        <p:spPr>
          <a:xfrm>
            <a:off x="7870317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14"/>
          <p:cNvSpPr/>
          <p:nvPr/>
        </p:nvSpPr>
        <p:spPr>
          <a:xfrm>
            <a:off x="7878695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14"/>
          <p:cNvSpPr/>
          <p:nvPr/>
        </p:nvSpPr>
        <p:spPr>
          <a:xfrm>
            <a:off x="7820244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14"/>
          <p:cNvSpPr/>
          <p:nvPr/>
        </p:nvSpPr>
        <p:spPr>
          <a:xfrm>
            <a:off x="7828549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14"/>
          <p:cNvSpPr/>
          <p:nvPr/>
        </p:nvSpPr>
        <p:spPr>
          <a:xfrm>
            <a:off x="7803702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14"/>
          <p:cNvSpPr/>
          <p:nvPr/>
        </p:nvSpPr>
        <p:spPr>
          <a:xfrm>
            <a:off x="7812003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14"/>
          <p:cNvSpPr/>
          <p:nvPr/>
        </p:nvSpPr>
        <p:spPr>
          <a:xfrm>
            <a:off x="7803702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14"/>
          <p:cNvSpPr/>
          <p:nvPr/>
        </p:nvSpPr>
        <p:spPr>
          <a:xfrm>
            <a:off x="7812003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14"/>
          <p:cNvSpPr/>
          <p:nvPr/>
        </p:nvSpPr>
        <p:spPr>
          <a:xfrm>
            <a:off x="7836920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14"/>
          <p:cNvSpPr/>
          <p:nvPr/>
        </p:nvSpPr>
        <p:spPr>
          <a:xfrm>
            <a:off x="7845369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14"/>
          <p:cNvSpPr/>
          <p:nvPr/>
        </p:nvSpPr>
        <p:spPr>
          <a:xfrm>
            <a:off x="7853665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14"/>
          <p:cNvSpPr/>
          <p:nvPr/>
        </p:nvSpPr>
        <p:spPr>
          <a:xfrm>
            <a:off x="7862014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14"/>
          <p:cNvSpPr/>
          <p:nvPr/>
        </p:nvSpPr>
        <p:spPr>
          <a:xfrm>
            <a:off x="7870317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14"/>
          <p:cNvSpPr/>
          <p:nvPr/>
        </p:nvSpPr>
        <p:spPr>
          <a:xfrm>
            <a:off x="7878695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14"/>
          <p:cNvSpPr/>
          <p:nvPr/>
        </p:nvSpPr>
        <p:spPr>
          <a:xfrm>
            <a:off x="7820244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14"/>
          <p:cNvSpPr/>
          <p:nvPr/>
        </p:nvSpPr>
        <p:spPr>
          <a:xfrm>
            <a:off x="7828549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14"/>
          <p:cNvSpPr/>
          <p:nvPr/>
        </p:nvSpPr>
        <p:spPr>
          <a:xfrm>
            <a:off x="7803702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14"/>
          <p:cNvSpPr/>
          <p:nvPr/>
        </p:nvSpPr>
        <p:spPr>
          <a:xfrm>
            <a:off x="7786498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14"/>
          <p:cNvSpPr/>
          <p:nvPr/>
        </p:nvSpPr>
        <p:spPr>
          <a:xfrm>
            <a:off x="7795393" y="2297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14"/>
          <p:cNvSpPr/>
          <p:nvPr/>
        </p:nvSpPr>
        <p:spPr>
          <a:xfrm>
            <a:off x="7795393" y="2214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14"/>
          <p:cNvSpPr/>
          <p:nvPr/>
        </p:nvSpPr>
        <p:spPr>
          <a:xfrm>
            <a:off x="7795393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14"/>
          <p:cNvSpPr/>
          <p:nvPr/>
        </p:nvSpPr>
        <p:spPr>
          <a:xfrm>
            <a:off x="7786498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14"/>
          <p:cNvSpPr/>
          <p:nvPr/>
        </p:nvSpPr>
        <p:spPr>
          <a:xfrm>
            <a:off x="7795393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14"/>
          <p:cNvSpPr/>
          <p:nvPr/>
        </p:nvSpPr>
        <p:spPr>
          <a:xfrm>
            <a:off x="7770001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14"/>
          <p:cNvSpPr/>
          <p:nvPr/>
        </p:nvSpPr>
        <p:spPr>
          <a:xfrm>
            <a:off x="7778295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14"/>
          <p:cNvSpPr/>
          <p:nvPr/>
        </p:nvSpPr>
        <p:spPr>
          <a:xfrm>
            <a:off x="7770001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14"/>
          <p:cNvSpPr/>
          <p:nvPr/>
        </p:nvSpPr>
        <p:spPr>
          <a:xfrm>
            <a:off x="7778295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14"/>
          <p:cNvSpPr/>
          <p:nvPr/>
        </p:nvSpPr>
        <p:spPr>
          <a:xfrm>
            <a:off x="7753452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14"/>
          <p:cNvSpPr/>
          <p:nvPr/>
        </p:nvSpPr>
        <p:spPr>
          <a:xfrm>
            <a:off x="7761761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14"/>
          <p:cNvSpPr/>
          <p:nvPr/>
        </p:nvSpPr>
        <p:spPr>
          <a:xfrm>
            <a:off x="7753452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14"/>
          <p:cNvSpPr/>
          <p:nvPr/>
        </p:nvSpPr>
        <p:spPr>
          <a:xfrm>
            <a:off x="7761761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4"/>
          <p:cNvSpPr/>
          <p:nvPr/>
        </p:nvSpPr>
        <p:spPr>
          <a:xfrm>
            <a:off x="7745144" y="2125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14"/>
          <p:cNvSpPr/>
          <p:nvPr/>
        </p:nvSpPr>
        <p:spPr>
          <a:xfrm>
            <a:off x="7745144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14"/>
          <p:cNvSpPr/>
          <p:nvPr/>
        </p:nvSpPr>
        <p:spPr>
          <a:xfrm>
            <a:off x="7770001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14"/>
          <p:cNvSpPr/>
          <p:nvPr/>
        </p:nvSpPr>
        <p:spPr>
          <a:xfrm>
            <a:off x="7778295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14"/>
          <p:cNvSpPr/>
          <p:nvPr/>
        </p:nvSpPr>
        <p:spPr>
          <a:xfrm>
            <a:off x="7753452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14"/>
          <p:cNvSpPr/>
          <p:nvPr/>
        </p:nvSpPr>
        <p:spPr>
          <a:xfrm>
            <a:off x="7761761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14"/>
          <p:cNvSpPr/>
          <p:nvPr/>
        </p:nvSpPr>
        <p:spPr>
          <a:xfrm>
            <a:off x="7745144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14"/>
          <p:cNvSpPr/>
          <p:nvPr/>
        </p:nvSpPr>
        <p:spPr>
          <a:xfrm>
            <a:off x="7770001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14"/>
          <p:cNvSpPr/>
          <p:nvPr/>
        </p:nvSpPr>
        <p:spPr>
          <a:xfrm>
            <a:off x="7778295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14"/>
          <p:cNvSpPr/>
          <p:nvPr/>
        </p:nvSpPr>
        <p:spPr>
          <a:xfrm>
            <a:off x="7753452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14"/>
          <p:cNvSpPr/>
          <p:nvPr/>
        </p:nvSpPr>
        <p:spPr>
          <a:xfrm>
            <a:off x="7761761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14"/>
          <p:cNvSpPr/>
          <p:nvPr/>
        </p:nvSpPr>
        <p:spPr>
          <a:xfrm>
            <a:off x="7745144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14"/>
          <p:cNvSpPr/>
          <p:nvPr/>
        </p:nvSpPr>
        <p:spPr>
          <a:xfrm>
            <a:off x="7736629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14"/>
          <p:cNvSpPr/>
          <p:nvPr/>
        </p:nvSpPr>
        <p:spPr>
          <a:xfrm>
            <a:off x="7736629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14"/>
          <p:cNvSpPr/>
          <p:nvPr/>
        </p:nvSpPr>
        <p:spPr>
          <a:xfrm>
            <a:off x="7736629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14"/>
          <p:cNvSpPr/>
          <p:nvPr/>
        </p:nvSpPr>
        <p:spPr>
          <a:xfrm>
            <a:off x="7728322" y="2042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14"/>
          <p:cNvSpPr/>
          <p:nvPr/>
        </p:nvSpPr>
        <p:spPr>
          <a:xfrm>
            <a:off x="7728322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14"/>
          <p:cNvSpPr/>
          <p:nvPr/>
        </p:nvSpPr>
        <p:spPr>
          <a:xfrm>
            <a:off x="7728322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14"/>
          <p:cNvSpPr/>
          <p:nvPr/>
        </p:nvSpPr>
        <p:spPr>
          <a:xfrm>
            <a:off x="7745144" y="16328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14"/>
          <p:cNvSpPr/>
          <p:nvPr/>
        </p:nvSpPr>
        <p:spPr>
          <a:xfrm>
            <a:off x="7736629" y="16328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14"/>
          <p:cNvSpPr/>
          <p:nvPr/>
        </p:nvSpPr>
        <p:spPr>
          <a:xfrm>
            <a:off x="7745144" y="15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14"/>
          <p:cNvSpPr/>
          <p:nvPr/>
        </p:nvSpPr>
        <p:spPr>
          <a:xfrm>
            <a:off x="7736629" y="15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14"/>
          <p:cNvSpPr/>
          <p:nvPr/>
        </p:nvSpPr>
        <p:spPr>
          <a:xfrm>
            <a:off x="7728322" y="16328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14"/>
          <p:cNvSpPr/>
          <p:nvPr/>
        </p:nvSpPr>
        <p:spPr>
          <a:xfrm>
            <a:off x="7719249" y="16328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14"/>
          <p:cNvSpPr/>
          <p:nvPr/>
        </p:nvSpPr>
        <p:spPr>
          <a:xfrm>
            <a:off x="7812003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14"/>
          <p:cNvSpPr/>
          <p:nvPr/>
        </p:nvSpPr>
        <p:spPr>
          <a:xfrm>
            <a:off x="7836920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14"/>
          <p:cNvSpPr/>
          <p:nvPr/>
        </p:nvSpPr>
        <p:spPr>
          <a:xfrm>
            <a:off x="7828549" y="17921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14"/>
          <p:cNvSpPr/>
          <p:nvPr/>
        </p:nvSpPr>
        <p:spPr>
          <a:xfrm>
            <a:off x="7828549" y="1709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14"/>
          <p:cNvSpPr/>
          <p:nvPr/>
        </p:nvSpPr>
        <p:spPr>
          <a:xfrm>
            <a:off x="7836920" y="1709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4"/>
          <p:cNvSpPr/>
          <p:nvPr/>
        </p:nvSpPr>
        <p:spPr>
          <a:xfrm>
            <a:off x="7845369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14"/>
          <p:cNvSpPr/>
          <p:nvPr/>
        </p:nvSpPr>
        <p:spPr>
          <a:xfrm>
            <a:off x="7853665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14"/>
          <p:cNvSpPr/>
          <p:nvPr/>
        </p:nvSpPr>
        <p:spPr>
          <a:xfrm>
            <a:off x="7845369" y="18780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14"/>
          <p:cNvSpPr/>
          <p:nvPr/>
        </p:nvSpPr>
        <p:spPr>
          <a:xfrm>
            <a:off x="7853665" y="18780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4"/>
          <p:cNvSpPr/>
          <p:nvPr/>
        </p:nvSpPr>
        <p:spPr>
          <a:xfrm>
            <a:off x="7862014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4"/>
          <p:cNvSpPr/>
          <p:nvPr/>
        </p:nvSpPr>
        <p:spPr>
          <a:xfrm>
            <a:off x="7870317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4"/>
          <p:cNvSpPr/>
          <p:nvPr/>
        </p:nvSpPr>
        <p:spPr>
          <a:xfrm>
            <a:off x="7878695" y="196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4"/>
          <p:cNvSpPr/>
          <p:nvPr/>
        </p:nvSpPr>
        <p:spPr>
          <a:xfrm>
            <a:off x="7870317" y="18780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14"/>
          <p:cNvSpPr/>
          <p:nvPr/>
        </p:nvSpPr>
        <p:spPr>
          <a:xfrm>
            <a:off x="7878695" y="18780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4"/>
          <p:cNvSpPr/>
          <p:nvPr/>
        </p:nvSpPr>
        <p:spPr>
          <a:xfrm>
            <a:off x="7911753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4"/>
          <p:cNvSpPr/>
          <p:nvPr/>
        </p:nvSpPr>
        <p:spPr>
          <a:xfrm>
            <a:off x="7920054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14"/>
          <p:cNvSpPr/>
          <p:nvPr/>
        </p:nvSpPr>
        <p:spPr>
          <a:xfrm>
            <a:off x="7928424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14"/>
          <p:cNvSpPr/>
          <p:nvPr/>
        </p:nvSpPr>
        <p:spPr>
          <a:xfrm>
            <a:off x="7936870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14"/>
          <p:cNvSpPr/>
          <p:nvPr/>
        </p:nvSpPr>
        <p:spPr>
          <a:xfrm>
            <a:off x="7945175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14"/>
          <p:cNvSpPr/>
          <p:nvPr/>
        </p:nvSpPr>
        <p:spPr>
          <a:xfrm>
            <a:off x="7953523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14"/>
          <p:cNvSpPr/>
          <p:nvPr/>
        </p:nvSpPr>
        <p:spPr>
          <a:xfrm>
            <a:off x="7961822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14"/>
          <p:cNvSpPr/>
          <p:nvPr/>
        </p:nvSpPr>
        <p:spPr>
          <a:xfrm>
            <a:off x="7970194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14"/>
          <p:cNvSpPr/>
          <p:nvPr/>
        </p:nvSpPr>
        <p:spPr>
          <a:xfrm>
            <a:off x="7978641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14"/>
          <p:cNvSpPr/>
          <p:nvPr/>
        </p:nvSpPr>
        <p:spPr>
          <a:xfrm>
            <a:off x="7911753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14"/>
          <p:cNvSpPr/>
          <p:nvPr/>
        </p:nvSpPr>
        <p:spPr>
          <a:xfrm>
            <a:off x="7920054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14"/>
          <p:cNvSpPr/>
          <p:nvPr/>
        </p:nvSpPr>
        <p:spPr>
          <a:xfrm>
            <a:off x="7928424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14"/>
          <p:cNvSpPr/>
          <p:nvPr/>
        </p:nvSpPr>
        <p:spPr>
          <a:xfrm>
            <a:off x="7936870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14"/>
          <p:cNvSpPr/>
          <p:nvPr/>
        </p:nvSpPr>
        <p:spPr>
          <a:xfrm>
            <a:off x="7945175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14"/>
          <p:cNvSpPr/>
          <p:nvPr/>
        </p:nvSpPr>
        <p:spPr>
          <a:xfrm>
            <a:off x="7953523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14"/>
          <p:cNvSpPr/>
          <p:nvPr/>
        </p:nvSpPr>
        <p:spPr>
          <a:xfrm>
            <a:off x="7961822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14"/>
          <p:cNvSpPr/>
          <p:nvPr/>
        </p:nvSpPr>
        <p:spPr>
          <a:xfrm>
            <a:off x="7970194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14"/>
          <p:cNvSpPr/>
          <p:nvPr/>
        </p:nvSpPr>
        <p:spPr>
          <a:xfrm>
            <a:off x="7911753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14"/>
          <p:cNvSpPr/>
          <p:nvPr/>
        </p:nvSpPr>
        <p:spPr>
          <a:xfrm>
            <a:off x="7920054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14"/>
          <p:cNvSpPr/>
          <p:nvPr/>
        </p:nvSpPr>
        <p:spPr>
          <a:xfrm>
            <a:off x="7895207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14"/>
          <p:cNvSpPr/>
          <p:nvPr/>
        </p:nvSpPr>
        <p:spPr>
          <a:xfrm>
            <a:off x="7903509" y="2618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14"/>
          <p:cNvSpPr/>
          <p:nvPr/>
        </p:nvSpPr>
        <p:spPr>
          <a:xfrm>
            <a:off x="7895367" y="253890"/>
            <a:ext cx="5686" cy="5629"/>
          </a:xfrm>
          <a:custGeom>
            <a:avLst/>
            <a:gdLst/>
            <a:ahLst/>
            <a:cxnLst/>
            <a:rect l="l" t="t" r="r" b="b"/>
            <a:pathLst>
              <a:path w="11430" h="11429" extrusionOk="0">
                <a:moveTo>
                  <a:pt x="8623" y="0"/>
                </a:moveTo>
                <a:lnTo>
                  <a:pt x="2489" y="0"/>
                </a:lnTo>
                <a:lnTo>
                  <a:pt x="0" y="2476"/>
                </a:lnTo>
                <a:lnTo>
                  <a:pt x="0" y="8623"/>
                </a:lnTo>
                <a:lnTo>
                  <a:pt x="2489" y="11112"/>
                </a:lnTo>
                <a:lnTo>
                  <a:pt x="8623" y="11112"/>
                </a:lnTo>
                <a:lnTo>
                  <a:pt x="11125" y="8623"/>
                </a:lnTo>
                <a:lnTo>
                  <a:pt x="11125" y="2476"/>
                </a:lnTo>
                <a:lnTo>
                  <a:pt x="8623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14"/>
          <p:cNvSpPr/>
          <p:nvPr/>
        </p:nvSpPr>
        <p:spPr>
          <a:xfrm>
            <a:off x="7903509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14"/>
          <p:cNvSpPr/>
          <p:nvPr/>
        </p:nvSpPr>
        <p:spPr>
          <a:xfrm>
            <a:off x="7895367" y="245992"/>
            <a:ext cx="5686" cy="5629"/>
          </a:xfrm>
          <a:custGeom>
            <a:avLst/>
            <a:gdLst/>
            <a:ahLst/>
            <a:cxnLst/>
            <a:rect l="l" t="t" r="r" b="b"/>
            <a:pathLst>
              <a:path w="11430" h="11429" extrusionOk="0">
                <a:moveTo>
                  <a:pt x="8623" y="0"/>
                </a:moveTo>
                <a:lnTo>
                  <a:pt x="2489" y="0"/>
                </a:lnTo>
                <a:lnTo>
                  <a:pt x="0" y="2489"/>
                </a:lnTo>
                <a:lnTo>
                  <a:pt x="0" y="8635"/>
                </a:lnTo>
                <a:lnTo>
                  <a:pt x="2489" y="11112"/>
                </a:lnTo>
                <a:lnTo>
                  <a:pt x="8623" y="11112"/>
                </a:lnTo>
                <a:lnTo>
                  <a:pt x="11125" y="8635"/>
                </a:lnTo>
                <a:lnTo>
                  <a:pt x="11125" y="2489"/>
                </a:lnTo>
                <a:lnTo>
                  <a:pt x="8623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4"/>
          <p:cNvSpPr/>
          <p:nvPr/>
        </p:nvSpPr>
        <p:spPr>
          <a:xfrm>
            <a:off x="7886782" y="253890"/>
            <a:ext cx="5686" cy="5629"/>
          </a:xfrm>
          <a:custGeom>
            <a:avLst/>
            <a:gdLst/>
            <a:ahLst/>
            <a:cxnLst/>
            <a:rect l="l" t="t" r="r" b="b"/>
            <a:pathLst>
              <a:path w="11430" h="11429" extrusionOk="0">
                <a:moveTo>
                  <a:pt x="8623" y="0"/>
                </a:moveTo>
                <a:lnTo>
                  <a:pt x="2489" y="0"/>
                </a:lnTo>
                <a:lnTo>
                  <a:pt x="0" y="2476"/>
                </a:lnTo>
                <a:lnTo>
                  <a:pt x="0" y="8623"/>
                </a:lnTo>
                <a:lnTo>
                  <a:pt x="2489" y="11112"/>
                </a:lnTo>
                <a:lnTo>
                  <a:pt x="8623" y="11112"/>
                </a:lnTo>
                <a:lnTo>
                  <a:pt x="11112" y="8623"/>
                </a:lnTo>
                <a:lnTo>
                  <a:pt x="11112" y="2476"/>
                </a:lnTo>
                <a:lnTo>
                  <a:pt x="8623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4"/>
          <p:cNvSpPr/>
          <p:nvPr/>
        </p:nvSpPr>
        <p:spPr>
          <a:xfrm>
            <a:off x="7886782" y="245992"/>
            <a:ext cx="5686" cy="5629"/>
          </a:xfrm>
          <a:custGeom>
            <a:avLst/>
            <a:gdLst/>
            <a:ahLst/>
            <a:cxnLst/>
            <a:rect l="l" t="t" r="r" b="b"/>
            <a:pathLst>
              <a:path w="11430" h="11429" extrusionOk="0">
                <a:moveTo>
                  <a:pt x="8623" y="0"/>
                </a:moveTo>
                <a:lnTo>
                  <a:pt x="2489" y="0"/>
                </a:lnTo>
                <a:lnTo>
                  <a:pt x="0" y="2489"/>
                </a:lnTo>
                <a:lnTo>
                  <a:pt x="0" y="8635"/>
                </a:lnTo>
                <a:lnTo>
                  <a:pt x="2489" y="11112"/>
                </a:lnTo>
                <a:lnTo>
                  <a:pt x="8623" y="11112"/>
                </a:lnTo>
                <a:lnTo>
                  <a:pt x="11112" y="8635"/>
                </a:lnTo>
                <a:lnTo>
                  <a:pt x="11112" y="2489"/>
                </a:lnTo>
                <a:lnTo>
                  <a:pt x="8623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4"/>
          <p:cNvSpPr/>
          <p:nvPr/>
        </p:nvSpPr>
        <p:spPr>
          <a:xfrm>
            <a:off x="7903509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4"/>
          <p:cNvSpPr/>
          <p:nvPr/>
        </p:nvSpPr>
        <p:spPr>
          <a:xfrm>
            <a:off x="7928424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14"/>
          <p:cNvSpPr/>
          <p:nvPr/>
        </p:nvSpPr>
        <p:spPr>
          <a:xfrm>
            <a:off x="7936870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14"/>
          <p:cNvSpPr/>
          <p:nvPr/>
        </p:nvSpPr>
        <p:spPr>
          <a:xfrm>
            <a:off x="7945175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1" name="Google Shape;961;p14"/>
          <p:cNvSpPr/>
          <p:nvPr/>
        </p:nvSpPr>
        <p:spPr>
          <a:xfrm>
            <a:off x="7953523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p14"/>
          <p:cNvSpPr/>
          <p:nvPr/>
        </p:nvSpPr>
        <p:spPr>
          <a:xfrm>
            <a:off x="7961822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14"/>
          <p:cNvSpPr/>
          <p:nvPr/>
        </p:nvSpPr>
        <p:spPr>
          <a:xfrm>
            <a:off x="7970194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p14"/>
          <p:cNvSpPr/>
          <p:nvPr/>
        </p:nvSpPr>
        <p:spPr>
          <a:xfrm>
            <a:off x="7795162" y="25420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p14"/>
          <p:cNvSpPr/>
          <p:nvPr/>
        </p:nvSpPr>
        <p:spPr>
          <a:xfrm>
            <a:off x="7811894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p14"/>
          <p:cNvSpPr/>
          <p:nvPr/>
        </p:nvSpPr>
        <p:spPr>
          <a:xfrm>
            <a:off x="7811894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Google Shape;967;p14"/>
          <p:cNvSpPr/>
          <p:nvPr/>
        </p:nvSpPr>
        <p:spPr>
          <a:xfrm>
            <a:off x="7811894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14"/>
          <p:cNvSpPr/>
          <p:nvPr/>
        </p:nvSpPr>
        <p:spPr>
          <a:xfrm>
            <a:off x="7811894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14"/>
          <p:cNvSpPr/>
          <p:nvPr/>
        </p:nvSpPr>
        <p:spPr>
          <a:xfrm>
            <a:off x="7811894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14"/>
          <p:cNvSpPr/>
          <p:nvPr/>
        </p:nvSpPr>
        <p:spPr>
          <a:xfrm>
            <a:off x="7811894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14"/>
          <p:cNvSpPr/>
          <p:nvPr/>
        </p:nvSpPr>
        <p:spPr>
          <a:xfrm>
            <a:off x="7811894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14"/>
          <p:cNvSpPr/>
          <p:nvPr/>
        </p:nvSpPr>
        <p:spPr>
          <a:xfrm>
            <a:off x="7811894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14"/>
          <p:cNvSpPr/>
          <p:nvPr/>
        </p:nvSpPr>
        <p:spPr>
          <a:xfrm>
            <a:off x="7811894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p14"/>
          <p:cNvSpPr/>
          <p:nvPr/>
        </p:nvSpPr>
        <p:spPr>
          <a:xfrm>
            <a:off x="7811894" y="48561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14"/>
          <p:cNvSpPr/>
          <p:nvPr/>
        </p:nvSpPr>
        <p:spPr>
          <a:xfrm>
            <a:off x="7811894" y="4939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14"/>
          <p:cNvSpPr/>
          <p:nvPr/>
        </p:nvSpPr>
        <p:spPr>
          <a:xfrm>
            <a:off x="7811894" y="5022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14"/>
          <p:cNvSpPr/>
          <p:nvPr/>
        </p:nvSpPr>
        <p:spPr>
          <a:xfrm>
            <a:off x="7811894" y="5106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14"/>
          <p:cNvSpPr/>
          <p:nvPr/>
        </p:nvSpPr>
        <p:spPr>
          <a:xfrm>
            <a:off x="7811894" y="518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9" name="Google Shape;979;p14"/>
          <p:cNvSpPr/>
          <p:nvPr/>
        </p:nvSpPr>
        <p:spPr>
          <a:xfrm>
            <a:off x="7811894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14"/>
          <p:cNvSpPr/>
          <p:nvPr/>
        </p:nvSpPr>
        <p:spPr>
          <a:xfrm>
            <a:off x="7811894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14"/>
          <p:cNvSpPr/>
          <p:nvPr/>
        </p:nvSpPr>
        <p:spPr>
          <a:xfrm>
            <a:off x="7819943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14"/>
          <p:cNvSpPr/>
          <p:nvPr/>
        </p:nvSpPr>
        <p:spPr>
          <a:xfrm>
            <a:off x="7819943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14"/>
          <p:cNvSpPr/>
          <p:nvPr/>
        </p:nvSpPr>
        <p:spPr>
          <a:xfrm>
            <a:off x="7819943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4"/>
          <p:cNvSpPr/>
          <p:nvPr/>
        </p:nvSpPr>
        <p:spPr>
          <a:xfrm>
            <a:off x="7819943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7819943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819943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7819943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14"/>
          <p:cNvSpPr/>
          <p:nvPr/>
        </p:nvSpPr>
        <p:spPr>
          <a:xfrm>
            <a:off x="7819943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14"/>
          <p:cNvSpPr/>
          <p:nvPr/>
        </p:nvSpPr>
        <p:spPr>
          <a:xfrm>
            <a:off x="7819943" y="477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14"/>
          <p:cNvSpPr/>
          <p:nvPr/>
        </p:nvSpPr>
        <p:spPr>
          <a:xfrm>
            <a:off x="7828378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14"/>
          <p:cNvSpPr/>
          <p:nvPr/>
        </p:nvSpPr>
        <p:spPr>
          <a:xfrm>
            <a:off x="7828378" y="4192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14"/>
          <p:cNvSpPr/>
          <p:nvPr/>
        </p:nvSpPr>
        <p:spPr>
          <a:xfrm>
            <a:off x="7828378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14"/>
          <p:cNvSpPr/>
          <p:nvPr/>
        </p:nvSpPr>
        <p:spPr>
          <a:xfrm>
            <a:off x="7828378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14"/>
          <p:cNvSpPr/>
          <p:nvPr/>
        </p:nvSpPr>
        <p:spPr>
          <a:xfrm>
            <a:off x="7828378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p14"/>
          <p:cNvSpPr/>
          <p:nvPr/>
        </p:nvSpPr>
        <p:spPr>
          <a:xfrm>
            <a:off x="7828378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6" name="Google Shape;996;p14"/>
          <p:cNvSpPr/>
          <p:nvPr/>
        </p:nvSpPr>
        <p:spPr>
          <a:xfrm>
            <a:off x="7828378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14"/>
          <p:cNvSpPr/>
          <p:nvPr/>
        </p:nvSpPr>
        <p:spPr>
          <a:xfrm>
            <a:off x="7828378" y="4689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14"/>
          <p:cNvSpPr/>
          <p:nvPr/>
        </p:nvSpPr>
        <p:spPr>
          <a:xfrm>
            <a:off x="7836419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14"/>
          <p:cNvSpPr/>
          <p:nvPr/>
        </p:nvSpPr>
        <p:spPr>
          <a:xfrm>
            <a:off x="7836419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14"/>
          <p:cNvSpPr/>
          <p:nvPr/>
        </p:nvSpPr>
        <p:spPr>
          <a:xfrm>
            <a:off x="7836419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1" name="Google Shape;1001;p14"/>
          <p:cNvSpPr/>
          <p:nvPr/>
        </p:nvSpPr>
        <p:spPr>
          <a:xfrm>
            <a:off x="7836419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2" name="Google Shape;1002;p14"/>
          <p:cNvSpPr/>
          <p:nvPr/>
        </p:nvSpPr>
        <p:spPr>
          <a:xfrm>
            <a:off x="7836419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14"/>
          <p:cNvSpPr/>
          <p:nvPr/>
        </p:nvSpPr>
        <p:spPr>
          <a:xfrm>
            <a:off x="7836419" y="4605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Google Shape;1004;p14"/>
          <p:cNvSpPr/>
          <p:nvPr/>
        </p:nvSpPr>
        <p:spPr>
          <a:xfrm>
            <a:off x="7845233" y="410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31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14"/>
          <p:cNvSpPr/>
          <p:nvPr/>
        </p:nvSpPr>
        <p:spPr>
          <a:xfrm>
            <a:off x="7845233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31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p14"/>
          <p:cNvSpPr/>
          <p:nvPr/>
        </p:nvSpPr>
        <p:spPr>
          <a:xfrm>
            <a:off x="7845233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7" name="Google Shape;1007;p14"/>
          <p:cNvSpPr/>
          <p:nvPr/>
        </p:nvSpPr>
        <p:spPr>
          <a:xfrm>
            <a:off x="7845233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14"/>
          <p:cNvSpPr/>
          <p:nvPr/>
        </p:nvSpPr>
        <p:spPr>
          <a:xfrm>
            <a:off x="7845233" y="4522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p14"/>
          <p:cNvSpPr/>
          <p:nvPr/>
        </p:nvSpPr>
        <p:spPr>
          <a:xfrm>
            <a:off x="7853665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14"/>
          <p:cNvSpPr/>
          <p:nvPr/>
        </p:nvSpPr>
        <p:spPr>
          <a:xfrm>
            <a:off x="7853665" y="43555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14"/>
          <p:cNvSpPr/>
          <p:nvPr/>
        </p:nvSpPr>
        <p:spPr>
          <a:xfrm>
            <a:off x="7853665" y="44390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14"/>
          <p:cNvSpPr/>
          <p:nvPr/>
        </p:nvSpPr>
        <p:spPr>
          <a:xfrm>
            <a:off x="7862211" y="4272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3" name="Google Shape;1013;p14"/>
          <p:cNvSpPr/>
          <p:nvPr/>
        </p:nvSpPr>
        <p:spPr>
          <a:xfrm>
            <a:off x="7819943" y="5106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14"/>
          <p:cNvSpPr/>
          <p:nvPr/>
        </p:nvSpPr>
        <p:spPr>
          <a:xfrm>
            <a:off x="7819943" y="518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p14"/>
          <p:cNvSpPr/>
          <p:nvPr/>
        </p:nvSpPr>
        <p:spPr>
          <a:xfrm>
            <a:off x="7819943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6" name="Google Shape;1016;p14"/>
          <p:cNvSpPr/>
          <p:nvPr/>
        </p:nvSpPr>
        <p:spPr>
          <a:xfrm>
            <a:off x="7819943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7" name="Google Shape;1017;p14"/>
          <p:cNvSpPr/>
          <p:nvPr/>
        </p:nvSpPr>
        <p:spPr>
          <a:xfrm>
            <a:off x="7770043" y="5602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p14"/>
          <p:cNvSpPr/>
          <p:nvPr/>
        </p:nvSpPr>
        <p:spPr>
          <a:xfrm>
            <a:off x="7770043" y="5685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14"/>
          <p:cNvSpPr/>
          <p:nvPr/>
        </p:nvSpPr>
        <p:spPr>
          <a:xfrm>
            <a:off x="7778344" y="5602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Google Shape;1020;p14"/>
          <p:cNvSpPr/>
          <p:nvPr/>
        </p:nvSpPr>
        <p:spPr>
          <a:xfrm>
            <a:off x="7778344" y="5685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p14"/>
          <p:cNvSpPr/>
          <p:nvPr/>
        </p:nvSpPr>
        <p:spPr>
          <a:xfrm>
            <a:off x="7786723" y="5602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2" name="Google Shape;1022;p14"/>
          <p:cNvSpPr/>
          <p:nvPr/>
        </p:nvSpPr>
        <p:spPr>
          <a:xfrm>
            <a:off x="7786723" y="5685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3" name="Google Shape;1023;p14"/>
          <p:cNvSpPr/>
          <p:nvPr/>
        </p:nvSpPr>
        <p:spPr>
          <a:xfrm>
            <a:off x="7795162" y="5602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Google Shape;1024;p14"/>
          <p:cNvSpPr/>
          <p:nvPr/>
        </p:nvSpPr>
        <p:spPr>
          <a:xfrm>
            <a:off x="7795162" y="5685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14"/>
          <p:cNvSpPr/>
          <p:nvPr/>
        </p:nvSpPr>
        <p:spPr>
          <a:xfrm>
            <a:off x="7845262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6" name="Google Shape;1026;p14"/>
          <p:cNvSpPr/>
          <p:nvPr/>
        </p:nvSpPr>
        <p:spPr>
          <a:xfrm>
            <a:off x="7836961" y="54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7" name="Google Shape;1027;p14"/>
          <p:cNvSpPr/>
          <p:nvPr/>
        </p:nvSpPr>
        <p:spPr>
          <a:xfrm>
            <a:off x="7836961" y="5519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8" name="Google Shape;1028;p14"/>
          <p:cNvSpPr/>
          <p:nvPr/>
        </p:nvSpPr>
        <p:spPr>
          <a:xfrm>
            <a:off x="7845262" y="54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9" name="Google Shape;1029;p14"/>
          <p:cNvSpPr/>
          <p:nvPr/>
        </p:nvSpPr>
        <p:spPr>
          <a:xfrm>
            <a:off x="7845262" y="5512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31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14"/>
          <p:cNvSpPr/>
          <p:nvPr/>
        </p:nvSpPr>
        <p:spPr>
          <a:xfrm>
            <a:off x="7845262" y="5599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14"/>
          <p:cNvSpPr/>
          <p:nvPr/>
        </p:nvSpPr>
        <p:spPr>
          <a:xfrm>
            <a:off x="7845262" y="56809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14"/>
          <p:cNvSpPr/>
          <p:nvPr/>
        </p:nvSpPr>
        <p:spPr>
          <a:xfrm>
            <a:off x="7853697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3" name="Google Shape;1033;p14"/>
          <p:cNvSpPr/>
          <p:nvPr/>
        </p:nvSpPr>
        <p:spPr>
          <a:xfrm>
            <a:off x="7853697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7853697" y="5434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31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5" name="Google Shape;1035;p14"/>
          <p:cNvSpPr/>
          <p:nvPr/>
        </p:nvSpPr>
        <p:spPr>
          <a:xfrm>
            <a:off x="7836961" y="5602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6" name="Google Shape;1036;p14"/>
          <p:cNvSpPr/>
          <p:nvPr/>
        </p:nvSpPr>
        <p:spPr>
          <a:xfrm>
            <a:off x="7836961" y="5685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14"/>
          <p:cNvSpPr/>
          <p:nvPr/>
        </p:nvSpPr>
        <p:spPr>
          <a:xfrm>
            <a:off x="7770043" y="576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14"/>
          <p:cNvSpPr/>
          <p:nvPr/>
        </p:nvSpPr>
        <p:spPr>
          <a:xfrm>
            <a:off x="7770043" y="5852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7778344" y="576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7778344" y="5852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7786723" y="576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7786723" y="5852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7744747" y="5022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31" y="11734"/>
                </a:lnTo>
                <a:lnTo>
                  <a:pt x="11760" y="9105"/>
                </a:lnTo>
                <a:lnTo>
                  <a:pt x="11760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7753053" y="4939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31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7753053" y="5022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7761424" y="4939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31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7719840" y="4939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31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7761424" y="5022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7744747" y="5106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31" y="11734"/>
                </a:lnTo>
                <a:lnTo>
                  <a:pt x="11760" y="9105"/>
                </a:lnTo>
                <a:lnTo>
                  <a:pt x="11760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7744747" y="518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31" y="11722"/>
                </a:lnTo>
                <a:lnTo>
                  <a:pt x="11760" y="9105"/>
                </a:lnTo>
                <a:lnTo>
                  <a:pt x="11760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7753053" y="5106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7753053" y="518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7761424" y="5106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7761424" y="518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7744747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31" y="11722"/>
                </a:lnTo>
                <a:lnTo>
                  <a:pt x="11760" y="9105"/>
                </a:lnTo>
                <a:lnTo>
                  <a:pt x="11760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7744747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60" y="9118"/>
                </a:lnTo>
                <a:lnTo>
                  <a:pt x="11760" y="2628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7753053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7753053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7761424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7761424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7744747" y="54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60" y="9118"/>
                </a:lnTo>
                <a:lnTo>
                  <a:pt x="11760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7744747" y="5519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60" y="9118"/>
                </a:lnTo>
                <a:lnTo>
                  <a:pt x="11760" y="2628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7753053" y="54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7753053" y="5519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7761424" y="54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7761424" y="5519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7744747" y="5602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47"/>
                </a:lnTo>
                <a:lnTo>
                  <a:pt x="9131" y="11747"/>
                </a:lnTo>
                <a:lnTo>
                  <a:pt x="11760" y="9118"/>
                </a:lnTo>
                <a:lnTo>
                  <a:pt x="11760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7744747" y="5685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60" y="9118"/>
                </a:lnTo>
                <a:lnTo>
                  <a:pt x="11760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7753053" y="5602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7753053" y="5685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7761424" y="5602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7761424" y="5685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7744747" y="576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60" y="9118"/>
                </a:lnTo>
                <a:lnTo>
                  <a:pt x="11760" y="2628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7744747" y="5852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60" y="9118"/>
                </a:lnTo>
                <a:lnTo>
                  <a:pt x="11760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7753053" y="576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7753053" y="5852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7761424" y="576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7761424" y="5852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7719841" y="5022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7728143" y="5022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7736516" y="5022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7719841" y="5106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7719841" y="518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7728143" y="5106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7728143" y="518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7736516" y="5106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7736516" y="518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14"/>
          <p:cNvSpPr/>
          <p:nvPr/>
        </p:nvSpPr>
        <p:spPr>
          <a:xfrm>
            <a:off x="7719841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p14"/>
          <p:cNvSpPr/>
          <p:nvPr/>
        </p:nvSpPr>
        <p:spPr>
          <a:xfrm>
            <a:off x="7719841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p14"/>
          <p:cNvSpPr/>
          <p:nvPr/>
        </p:nvSpPr>
        <p:spPr>
          <a:xfrm>
            <a:off x="7711989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14"/>
          <p:cNvSpPr/>
          <p:nvPr/>
        </p:nvSpPr>
        <p:spPr>
          <a:xfrm>
            <a:off x="7728143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14"/>
          <p:cNvSpPr/>
          <p:nvPr/>
        </p:nvSpPr>
        <p:spPr>
          <a:xfrm>
            <a:off x="7728143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14"/>
          <p:cNvSpPr/>
          <p:nvPr/>
        </p:nvSpPr>
        <p:spPr>
          <a:xfrm>
            <a:off x="7736516" y="526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Google Shape;1094;p14"/>
          <p:cNvSpPr/>
          <p:nvPr/>
        </p:nvSpPr>
        <p:spPr>
          <a:xfrm>
            <a:off x="7736516" y="5352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5" name="Google Shape;1095;p14"/>
          <p:cNvSpPr/>
          <p:nvPr/>
        </p:nvSpPr>
        <p:spPr>
          <a:xfrm>
            <a:off x="7961965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6" name="Google Shape;1096;p14"/>
          <p:cNvSpPr/>
          <p:nvPr/>
        </p:nvSpPr>
        <p:spPr>
          <a:xfrm>
            <a:off x="7961965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p14"/>
          <p:cNvSpPr/>
          <p:nvPr/>
        </p:nvSpPr>
        <p:spPr>
          <a:xfrm>
            <a:off x="7970261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14"/>
          <p:cNvSpPr/>
          <p:nvPr/>
        </p:nvSpPr>
        <p:spPr>
          <a:xfrm>
            <a:off x="7970261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Google Shape;1099;p14"/>
          <p:cNvSpPr/>
          <p:nvPr/>
        </p:nvSpPr>
        <p:spPr>
          <a:xfrm>
            <a:off x="7978635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14"/>
          <p:cNvSpPr/>
          <p:nvPr/>
        </p:nvSpPr>
        <p:spPr>
          <a:xfrm>
            <a:off x="7978635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14"/>
          <p:cNvSpPr/>
          <p:nvPr/>
        </p:nvSpPr>
        <p:spPr>
          <a:xfrm>
            <a:off x="7987085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14"/>
          <p:cNvSpPr/>
          <p:nvPr/>
        </p:nvSpPr>
        <p:spPr>
          <a:xfrm>
            <a:off x="7987085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14"/>
          <p:cNvSpPr/>
          <p:nvPr/>
        </p:nvSpPr>
        <p:spPr>
          <a:xfrm>
            <a:off x="7995381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p14"/>
          <p:cNvSpPr/>
          <p:nvPr/>
        </p:nvSpPr>
        <p:spPr>
          <a:xfrm>
            <a:off x="7995381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p14"/>
          <p:cNvSpPr/>
          <p:nvPr/>
        </p:nvSpPr>
        <p:spPr>
          <a:xfrm>
            <a:off x="7961965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14"/>
          <p:cNvSpPr/>
          <p:nvPr/>
        </p:nvSpPr>
        <p:spPr>
          <a:xfrm>
            <a:off x="7961965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p14"/>
          <p:cNvSpPr/>
          <p:nvPr/>
        </p:nvSpPr>
        <p:spPr>
          <a:xfrm>
            <a:off x="7970261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p14"/>
          <p:cNvSpPr/>
          <p:nvPr/>
        </p:nvSpPr>
        <p:spPr>
          <a:xfrm>
            <a:off x="7970261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9" name="Google Shape;1109;p14"/>
          <p:cNvSpPr/>
          <p:nvPr/>
        </p:nvSpPr>
        <p:spPr>
          <a:xfrm>
            <a:off x="7978635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0" name="Google Shape;1110;p14"/>
          <p:cNvSpPr/>
          <p:nvPr/>
        </p:nvSpPr>
        <p:spPr>
          <a:xfrm>
            <a:off x="7978635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1" name="Google Shape;1111;p14"/>
          <p:cNvSpPr/>
          <p:nvPr/>
        </p:nvSpPr>
        <p:spPr>
          <a:xfrm>
            <a:off x="7987085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2" name="Google Shape;1112;p14"/>
          <p:cNvSpPr/>
          <p:nvPr/>
        </p:nvSpPr>
        <p:spPr>
          <a:xfrm>
            <a:off x="7987085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3" name="Google Shape;1113;p14"/>
          <p:cNvSpPr/>
          <p:nvPr/>
        </p:nvSpPr>
        <p:spPr>
          <a:xfrm>
            <a:off x="7995381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p14"/>
          <p:cNvSpPr/>
          <p:nvPr/>
        </p:nvSpPr>
        <p:spPr>
          <a:xfrm>
            <a:off x="7995381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p14"/>
          <p:cNvSpPr/>
          <p:nvPr/>
        </p:nvSpPr>
        <p:spPr>
          <a:xfrm>
            <a:off x="7961965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6" name="Google Shape;1116;p14"/>
          <p:cNvSpPr/>
          <p:nvPr/>
        </p:nvSpPr>
        <p:spPr>
          <a:xfrm>
            <a:off x="7961965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7" name="Google Shape;1117;p14"/>
          <p:cNvSpPr/>
          <p:nvPr/>
        </p:nvSpPr>
        <p:spPr>
          <a:xfrm>
            <a:off x="7970261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8" name="Google Shape;1118;p14"/>
          <p:cNvSpPr/>
          <p:nvPr/>
        </p:nvSpPr>
        <p:spPr>
          <a:xfrm>
            <a:off x="7970261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Google Shape;1119;p14"/>
          <p:cNvSpPr/>
          <p:nvPr/>
        </p:nvSpPr>
        <p:spPr>
          <a:xfrm>
            <a:off x="7978635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0" name="Google Shape;1120;p14"/>
          <p:cNvSpPr/>
          <p:nvPr/>
        </p:nvSpPr>
        <p:spPr>
          <a:xfrm>
            <a:off x="7978635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Google Shape;1121;p14"/>
          <p:cNvSpPr/>
          <p:nvPr/>
        </p:nvSpPr>
        <p:spPr>
          <a:xfrm>
            <a:off x="7987085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p14"/>
          <p:cNvSpPr/>
          <p:nvPr/>
        </p:nvSpPr>
        <p:spPr>
          <a:xfrm>
            <a:off x="7987085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Google Shape;1123;p14"/>
          <p:cNvSpPr/>
          <p:nvPr/>
        </p:nvSpPr>
        <p:spPr>
          <a:xfrm>
            <a:off x="7995381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14"/>
          <p:cNvSpPr/>
          <p:nvPr/>
        </p:nvSpPr>
        <p:spPr>
          <a:xfrm>
            <a:off x="7995381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14"/>
          <p:cNvSpPr/>
          <p:nvPr/>
        </p:nvSpPr>
        <p:spPr>
          <a:xfrm>
            <a:off x="7961965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14"/>
          <p:cNvSpPr/>
          <p:nvPr/>
        </p:nvSpPr>
        <p:spPr>
          <a:xfrm>
            <a:off x="7961965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14"/>
          <p:cNvSpPr/>
          <p:nvPr/>
        </p:nvSpPr>
        <p:spPr>
          <a:xfrm>
            <a:off x="7970261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14"/>
          <p:cNvSpPr/>
          <p:nvPr/>
        </p:nvSpPr>
        <p:spPr>
          <a:xfrm>
            <a:off x="7970261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9" name="Google Shape;1129;p14"/>
          <p:cNvSpPr/>
          <p:nvPr/>
        </p:nvSpPr>
        <p:spPr>
          <a:xfrm>
            <a:off x="7978635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Google Shape;1130;p14"/>
          <p:cNvSpPr/>
          <p:nvPr/>
        </p:nvSpPr>
        <p:spPr>
          <a:xfrm>
            <a:off x="7978635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Google Shape;1131;p14"/>
          <p:cNvSpPr/>
          <p:nvPr/>
        </p:nvSpPr>
        <p:spPr>
          <a:xfrm>
            <a:off x="7987085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p14"/>
          <p:cNvSpPr/>
          <p:nvPr/>
        </p:nvSpPr>
        <p:spPr>
          <a:xfrm>
            <a:off x="7987085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3" name="Google Shape;1133;p14"/>
          <p:cNvSpPr/>
          <p:nvPr/>
        </p:nvSpPr>
        <p:spPr>
          <a:xfrm>
            <a:off x="7995381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14"/>
          <p:cNvSpPr/>
          <p:nvPr/>
        </p:nvSpPr>
        <p:spPr>
          <a:xfrm>
            <a:off x="7995381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14"/>
          <p:cNvSpPr/>
          <p:nvPr/>
        </p:nvSpPr>
        <p:spPr>
          <a:xfrm>
            <a:off x="7920195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6" name="Google Shape;1136;p14"/>
          <p:cNvSpPr/>
          <p:nvPr/>
        </p:nvSpPr>
        <p:spPr>
          <a:xfrm>
            <a:off x="7920195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p14"/>
          <p:cNvSpPr/>
          <p:nvPr/>
        </p:nvSpPr>
        <p:spPr>
          <a:xfrm>
            <a:off x="7928489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14"/>
          <p:cNvSpPr/>
          <p:nvPr/>
        </p:nvSpPr>
        <p:spPr>
          <a:xfrm>
            <a:off x="7928489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9" name="Google Shape;1139;p14"/>
          <p:cNvSpPr/>
          <p:nvPr/>
        </p:nvSpPr>
        <p:spPr>
          <a:xfrm>
            <a:off x="7936866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0" name="Google Shape;1140;p14"/>
          <p:cNvSpPr/>
          <p:nvPr/>
        </p:nvSpPr>
        <p:spPr>
          <a:xfrm>
            <a:off x="7936866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1" name="Google Shape;1141;p14"/>
          <p:cNvSpPr/>
          <p:nvPr/>
        </p:nvSpPr>
        <p:spPr>
          <a:xfrm>
            <a:off x="7945310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14"/>
          <p:cNvSpPr/>
          <p:nvPr/>
        </p:nvSpPr>
        <p:spPr>
          <a:xfrm>
            <a:off x="7945310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p14"/>
          <p:cNvSpPr/>
          <p:nvPr/>
        </p:nvSpPr>
        <p:spPr>
          <a:xfrm>
            <a:off x="7953609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14"/>
          <p:cNvSpPr/>
          <p:nvPr/>
        </p:nvSpPr>
        <p:spPr>
          <a:xfrm>
            <a:off x="7953609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14"/>
          <p:cNvSpPr/>
          <p:nvPr/>
        </p:nvSpPr>
        <p:spPr>
          <a:xfrm>
            <a:off x="7920195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14"/>
          <p:cNvSpPr/>
          <p:nvPr/>
        </p:nvSpPr>
        <p:spPr>
          <a:xfrm>
            <a:off x="7920195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7" name="Google Shape;1147;p14"/>
          <p:cNvSpPr/>
          <p:nvPr/>
        </p:nvSpPr>
        <p:spPr>
          <a:xfrm>
            <a:off x="7928489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Google Shape;1148;p14"/>
          <p:cNvSpPr/>
          <p:nvPr/>
        </p:nvSpPr>
        <p:spPr>
          <a:xfrm>
            <a:off x="7928489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Google Shape;1149;p14"/>
          <p:cNvSpPr/>
          <p:nvPr/>
        </p:nvSpPr>
        <p:spPr>
          <a:xfrm>
            <a:off x="7936866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0" name="Google Shape;1150;p14"/>
          <p:cNvSpPr/>
          <p:nvPr/>
        </p:nvSpPr>
        <p:spPr>
          <a:xfrm>
            <a:off x="7936866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p14"/>
          <p:cNvSpPr/>
          <p:nvPr/>
        </p:nvSpPr>
        <p:spPr>
          <a:xfrm>
            <a:off x="7945310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2" name="Google Shape;1152;p14"/>
          <p:cNvSpPr/>
          <p:nvPr/>
        </p:nvSpPr>
        <p:spPr>
          <a:xfrm>
            <a:off x="7945310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p14"/>
          <p:cNvSpPr/>
          <p:nvPr/>
        </p:nvSpPr>
        <p:spPr>
          <a:xfrm>
            <a:off x="7953609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14"/>
          <p:cNvSpPr/>
          <p:nvPr/>
        </p:nvSpPr>
        <p:spPr>
          <a:xfrm>
            <a:off x="7953609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5" name="Google Shape;1155;p14"/>
          <p:cNvSpPr/>
          <p:nvPr/>
        </p:nvSpPr>
        <p:spPr>
          <a:xfrm>
            <a:off x="7920195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6" name="Google Shape;1156;p14"/>
          <p:cNvSpPr/>
          <p:nvPr/>
        </p:nvSpPr>
        <p:spPr>
          <a:xfrm>
            <a:off x="7920195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14"/>
          <p:cNvSpPr/>
          <p:nvPr/>
        </p:nvSpPr>
        <p:spPr>
          <a:xfrm>
            <a:off x="7928489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14"/>
          <p:cNvSpPr/>
          <p:nvPr/>
        </p:nvSpPr>
        <p:spPr>
          <a:xfrm>
            <a:off x="7928489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14"/>
          <p:cNvSpPr/>
          <p:nvPr/>
        </p:nvSpPr>
        <p:spPr>
          <a:xfrm>
            <a:off x="7936866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14"/>
          <p:cNvSpPr/>
          <p:nvPr/>
        </p:nvSpPr>
        <p:spPr>
          <a:xfrm>
            <a:off x="7936866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14"/>
          <p:cNvSpPr/>
          <p:nvPr/>
        </p:nvSpPr>
        <p:spPr>
          <a:xfrm>
            <a:off x="7945310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14"/>
          <p:cNvSpPr/>
          <p:nvPr/>
        </p:nvSpPr>
        <p:spPr>
          <a:xfrm>
            <a:off x="7945310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3" name="Google Shape;1163;p14"/>
          <p:cNvSpPr/>
          <p:nvPr/>
        </p:nvSpPr>
        <p:spPr>
          <a:xfrm>
            <a:off x="7953609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14"/>
          <p:cNvSpPr/>
          <p:nvPr/>
        </p:nvSpPr>
        <p:spPr>
          <a:xfrm>
            <a:off x="7953609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p14"/>
          <p:cNvSpPr/>
          <p:nvPr/>
        </p:nvSpPr>
        <p:spPr>
          <a:xfrm>
            <a:off x="7894897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14"/>
          <p:cNvSpPr/>
          <p:nvPr/>
        </p:nvSpPr>
        <p:spPr>
          <a:xfrm>
            <a:off x="7894897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14"/>
          <p:cNvSpPr/>
          <p:nvPr/>
        </p:nvSpPr>
        <p:spPr>
          <a:xfrm>
            <a:off x="7903201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p14"/>
          <p:cNvSpPr/>
          <p:nvPr/>
        </p:nvSpPr>
        <p:spPr>
          <a:xfrm>
            <a:off x="7903201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9" name="Google Shape;1169;p14"/>
          <p:cNvSpPr/>
          <p:nvPr/>
        </p:nvSpPr>
        <p:spPr>
          <a:xfrm>
            <a:off x="7911571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0" name="Google Shape;1170;p14"/>
          <p:cNvSpPr/>
          <p:nvPr/>
        </p:nvSpPr>
        <p:spPr>
          <a:xfrm>
            <a:off x="7911571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1" name="Google Shape;1171;p14"/>
          <p:cNvSpPr/>
          <p:nvPr/>
        </p:nvSpPr>
        <p:spPr>
          <a:xfrm>
            <a:off x="7894897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p14"/>
          <p:cNvSpPr/>
          <p:nvPr/>
        </p:nvSpPr>
        <p:spPr>
          <a:xfrm>
            <a:off x="7894897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3" name="Google Shape;1173;p14"/>
          <p:cNvSpPr/>
          <p:nvPr/>
        </p:nvSpPr>
        <p:spPr>
          <a:xfrm>
            <a:off x="7903201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4" name="Google Shape;1174;p14"/>
          <p:cNvSpPr/>
          <p:nvPr/>
        </p:nvSpPr>
        <p:spPr>
          <a:xfrm>
            <a:off x="7903201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5" name="Google Shape;1175;p14"/>
          <p:cNvSpPr/>
          <p:nvPr/>
        </p:nvSpPr>
        <p:spPr>
          <a:xfrm>
            <a:off x="7911571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p14"/>
          <p:cNvSpPr/>
          <p:nvPr/>
        </p:nvSpPr>
        <p:spPr>
          <a:xfrm>
            <a:off x="7911571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7" name="Google Shape;1177;p14"/>
          <p:cNvSpPr/>
          <p:nvPr/>
        </p:nvSpPr>
        <p:spPr>
          <a:xfrm>
            <a:off x="7894897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14"/>
          <p:cNvSpPr/>
          <p:nvPr/>
        </p:nvSpPr>
        <p:spPr>
          <a:xfrm>
            <a:off x="7894897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p14"/>
          <p:cNvSpPr/>
          <p:nvPr/>
        </p:nvSpPr>
        <p:spPr>
          <a:xfrm>
            <a:off x="7903201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0" name="Google Shape;1180;p14"/>
          <p:cNvSpPr/>
          <p:nvPr/>
        </p:nvSpPr>
        <p:spPr>
          <a:xfrm>
            <a:off x="7903201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1" name="Google Shape;1181;p14"/>
          <p:cNvSpPr/>
          <p:nvPr/>
        </p:nvSpPr>
        <p:spPr>
          <a:xfrm>
            <a:off x="7911571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2" name="Google Shape;1182;p14"/>
          <p:cNvSpPr/>
          <p:nvPr/>
        </p:nvSpPr>
        <p:spPr>
          <a:xfrm>
            <a:off x="7911571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3" name="Google Shape;1183;p14"/>
          <p:cNvSpPr/>
          <p:nvPr/>
        </p:nvSpPr>
        <p:spPr>
          <a:xfrm>
            <a:off x="7903201" y="35295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14"/>
          <p:cNvSpPr/>
          <p:nvPr/>
        </p:nvSpPr>
        <p:spPr>
          <a:xfrm>
            <a:off x="7903201" y="3613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14"/>
          <p:cNvSpPr/>
          <p:nvPr/>
        </p:nvSpPr>
        <p:spPr>
          <a:xfrm>
            <a:off x="7911571" y="35295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14"/>
          <p:cNvSpPr/>
          <p:nvPr/>
        </p:nvSpPr>
        <p:spPr>
          <a:xfrm>
            <a:off x="7911571" y="3613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14"/>
          <p:cNvSpPr/>
          <p:nvPr/>
        </p:nvSpPr>
        <p:spPr>
          <a:xfrm>
            <a:off x="7853128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8" name="Google Shape;1188;p14"/>
          <p:cNvSpPr/>
          <p:nvPr/>
        </p:nvSpPr>
        <p:spPr>
          <a:xfrm>
            <a:off x="7853128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9" name="Google Shape;1189;p14"/>
          <p:cNvSpPr/>
          <p:nvPr/>
        </p:nvSpPr>
        <p:spPr>
          <a:xfrm>
            <a:off x="7861430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0" name="Google Shape;1190;p14"/>
          <p:cNvSpPr/>
          <p:nvPr/>
        </p:nvSpPr>
        <p:spPr>
          <a:xfrm>
            <a:off x="7861430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1" name="Google Shape;1191;p14"/>
          <p:cNvSpPr/>
          <p:nvPr/>
        </p:nvSpPr>
        <p:spPr>
          <a:xfrm>
            <a:off x="7869800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2" name="Google Shape;1192;p14"/>
          <p:cNvSpPr/>
          <p:nvPr/>
        </p:nvSpPr>
        <p:spPr>
          <a:xfrm>
            <a:off x="7869800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14"/>
          <p:cNvSpPr/>
          <p:nvPr/>
        </p:nvSpPr>
        <p:spPr>
          <a:xfrm>
            <a:off x="7878246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14"/>
          <p:cNvSpPr/>
          <p:nvPr/>
        </p:nvSpPr>
        <p:spPr>
          <a:xfrm>
            <a:off x="7878246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14"/>
          <p:cNvSpPr/>
          <p:nvPr/>
        </p:nvSpPr>
        <p:spPr>
          <a:xfrm>
            <a:off x="7886546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14"/>
          <p:cNvSpPr/>
          <p:nvPr/>
        </p:nvSpPr>
        <p:spPr>
          <a:xfrm>
            <a:off x="7886546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14"/>
          <p:cNvSpPr/>
          <p:nvPr/>
        </p:nvSpPr>
        <p:spPr>
          <a:xfrm>
            <a:off x="7853128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Google Shape;1198;p14"/>
          <p:cNvSpPr/>
          <p:nvPr/>
        </p:nvSpPr>
        <p:spPr>
          <a:xfrm>
            <a:off x="7853128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9" name="Google Shape;1199;p14"/>
          <p:cNvSpPr/>
          <p:nvPr/>
        </p:nvSpPr>
        <p:spPr>
          <a:xfrm>
            <a:off x="7845271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0" name="Google Shape;1200;p14"/>
          <p:cNvSpPr/>
          <p:nvPr/>
        </p:nvSpPr>
        <p:spPr>
          <a:xfrm>
            <a:off x="7845271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p14"/>
          <p:cNvSpPr/>
          <p:nvPr/>
        </p:nvSpPr>
        <p:spPr>
          <a:xfrm>
            <a:off x="7836837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p14"/>
          <p:cNvSpPr/>
          <p:nvPr/>
        </p:nvSpPr>
        <p:spPr>
          <a:xfrm>
            <a:off x="7836920" y="3440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3" name="Google Shape;1203;p14"/>
          <p:cNvSpPr/>
          <p:nvPr/>
        </p:nvSpPr>
        <p:spPr>
          <a:xfrm>
            <a:off x="7836920" y="33615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4" name="Google Shape;1204;p14"/>
          <p:cNvSpPr/>
          <p:nvPr/>
        </p:nvSpPr>
        <p:spPr>
          <a:xfrm>
            <a:off x="7836920" y="3608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5" name="Google Shape;1205;p14"/>
          <p:cNvSpPr/>
          <p:nvPr/>
        </p:nvSpPr>
        <p:spPr>
          <a:xfrm>
            <a:off x="7836920" y="3529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p14"/>
          <p:cNvSpPr/>
          <p:nvPr/>
        </p:nvSpPr>
        <p:spPr>
          <a:xfrm>
            <a:off x="7836920" y="3773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14"/>
          <p:cNvSpPr/>
          <p:nvPr/>
        </p:nvSpPr>
        <p:spPr>
          <a:xfrm>
            <a:off x="7836920" y="3859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14"/>
          <p:cNvSpPr/>
          <p:nvPr/>
        </p:nvSpPr>
        <p:spPr>
          <a:xfrm>
            <a:off x="7836920" y="36952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14"/>
          <p:cNvSpPr/>
          <p:nvPr/>
        </p:nvSpPr>
        <p:spPr>
          <a:xfrm>
            <a:off x="7836920" y="3278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14"/>
          <p:cNvSpPr/>
          <p:nvPr/>
        </p:nvSpPr>
        <p:spPr>
          <a:xfrm>
            <a:off x="7836920" y="31982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14"/>
          <p:cNvSpPr/>
          <p:nvPr/>
        </p:nvSpPr>
        <p:spPr>
          <a:xfrm>
            <a:off x="7836837" y="39396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14"/>
          <p:cNvSpPr/>
          <p:nvPr/>
        </p:nvSpPr>
        <p:spPr>
          <a:xfrm>
            <a:off x="7828143" y="3859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p14"/>
          <p:cNvSpPr/>
          <p:nvPr/>
        </p:nvSpPr>
        <p:spPr>
          <a:xfrm>
            <a:off x="7828063" y="39396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p14"/>
          <p:cNvSpPr/>
          <p:nvPr/>
        </p:nvSpPr>
        <p:spPr>
          <a:xfrm>
            <a:off x="7845271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p14"/>
          <p:cNvSpPr/>
          <p:nvPr/>
        </p:nvSpPr>
        <p:spPr>
          <a:xfrm>
            <a:off x="7845271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14"/>
          <p:cNvSpPr/>
          <p:nvPr/>
        </p:nvSpPr>
        <p:spPr>
          <a:xfrm>
            <a:off x="7861430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7" name="Google Shape;1217;p14"/>
          <p:cNvSpPr/>
          <p:nvPr/>
        </p:nvSpPr>
        <p:spPr>
          <a:xfrm>
            <a:off x="7861430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8" name="Google Shape;1218;p14"/>
          <p:cNvSpPr/>
          <p:nvPr/>
        </p:nvSpPr>
        <p:spPr>
          <a:xfrm>
            <a:off x="7869800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p14"/>
          <p:cNvSpPr/>
          <p:nvPr/>
        </p:nvSpPr>
        <p:spPr>
          <a:xfrm>
            <a:off x="7869800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0" name="Google Shape;1220;p14"/>
          <p:cNvSpPr/>
          <p:nvPr/>
        </p:nvSpPr>
        <p:spPr>
          <a:xfrm>
            <a:off x="7878246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1" name="Google Shape;1221;p14"/>
          <p:cNvSpPr/>
          <p:nvPr/>
        </p:nvSpPr>
        <p:spPr>
          <a:xfrm>
            <a:off x="7878246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Google Shape;1222;p14"/>
          <p:cNvSpPr/>
          <p:nvPr/>
        </p:nvSpPr>
        <p:spPr>
          <a:xfrm>
            <a:off x="7886546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3" name="Google Shape;1223;p14"/>
          <p:cNvSpPr/>
          <p:nvPr/>
        </p:nvSpPr>
        <p:spPr>
          <a:xfrm>
            <a:off x="7886546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4" name="Google Shape;1224;p14"/>
          <p:cNvSpPr/>
          <p:nvPr/>
        </p:nvSpPr>
        <p:spPr>
          <a:xfrm>
            <a:off x="7853128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5" name="Google Shape;1225;p14"/>
          <p:cNvSpPr/>
          <p:nvPr/>
        </p:nvSpPr>
        <p:spPr>
          <a:xfrm>
            <a:off x="7861430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6" name="Google Shape;1226;p14"/>
          <p:cNvSpPr/>
          <p:nvPr/>
        </p:nvSpPr>
        <p:spPr>
          <a:xfrm>
            <a:off x="7861430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7" name="Google Shape;1227;p14"/>
          <p:cNvSpPr/>
          <p:nvPr/>
        </p:nvSpPr>
        <p:spPr>
          <a:xfrm>
            <a:off x="7869800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8" name="Google Shape;1228;p14"/>
          <p:cNvSpPr/>
          <p:nvPr/>
        </p:nvSpPr>
        <p:spPr>
          <a:xfrm>
            <a:off x="7869800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9" name="Google Shape;1229;p14"/>
          <p:cNvSpPr/>
          <p:nvPr/>
        </p:nvSpPr>
        <p:spPr>
          <a:xfrm>
            <a:off x="7878246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0" name="Google Shape;1230;p14"/>
          <p:cNvSpPr/>
          <p:nvPr/>
        </p:nvSpPr>
        <p:spPr>
          <a:xfrm>
            <a:off x="7878246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1" name="Google Shape;1231;p14"/>
          <p:cNvSpPr/>
          <p:nvPr/>
        </p:nvSpPr>
        <p:spPr>
          <a:xfrm>
            <a:off x="7886546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2" name="Google Shape;1232;p14"/>
          <p:cNvSpPr/>
          <p:nvPr/>
        </p:nvSpPr>
        <p:spPr>
          <a:xfrm>
            <a:off x="7886546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3" name="Google Shape;1233;p14"/>
          <p:cNvSpPr/>
          <p:nvPr/>
        </p:nvSpPr>
        <p:spPr>
          <a:xfrm>
            <a:off x="7894897" y="35307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Google Shape;1234;p14"/>
          <p:cNvSpPr/>
          <p:nvPr/>
        </p:nvSpPr>
        <p:spPr>
          <a:xfrm>
            <a:off x="7861430" y="35307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p14"/>
          <p:cNvSpPr/>
          <p:nvPr/>
        </p:nvSpPr>
        <p:spPr>
          <a:xfrm>
            <a:off x="7869800" y="35307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14"/>
          <p:cNvSpPr/>
          <p:nvPr/>
        </p:nvSpPr>
        <p:spPr>
          <a:xfrm>
            <a:off x="7878246" y="35307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7" name="Google Shape;1237;p14"/>
          <p:cNvSpPr/>
          <p:nvPr/>
        </p:nvSpPr>
        <p:spPr>
          <a:xfrm>
            <a:off x="7886546" y="35307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8" name="Google Shape;1238;p14"/>
          <p:cNvSpPr/>
          <p:nvPr/>
        </p:nvSpPr>
        <p:spPr>
          <a:xfrm>
            <a:off x="7894897" y="3616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9" name="Google Shape;1239;p14"/>
          <p:cNvSpPr/>
          <p:nvPr/>
        </p:nvSpPr>
        <p:spPr>
          <a:xfrm>
            <a:off x="7886546" y="3616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0" name="Google Shape;1240;p14"/>
          <p:cNvSpPr/>
          <p:nvPr/>
        </p:nvSpPr>
        <p:spPr>
          <a:xfrm>
            <a:off x="7920195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p14"/>
          <p:cNvSpPr/>
          <p:nvPr/>
        </p:nvSpPr>
        <p:spPr>
          <a:xfrm>
            <a:off x="7928489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2" name="Google Shape;1242;p14"/>
          <p:cNvSpPr/>
          <p:nvPr/>
        </p:nvSpPr>
        <p:spPr>
          <a:xfrm>
            <a:off x="7936866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p14"/>
          <p:cNvSpPr/>
          <p:nvPr/>
        </p:nvSpPr>
        <p:spPr>
          <a:xfrm>
            <a:off x="7936866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14"/>
          <p:cNvSpPr/>
          <p:nvPr/>
        </p:nvSpPr>
        <p:spPr>
          <a:xfrm>
            <a:off x="7945310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p14"/>
          <p:cNvSpPr/>
          <p:nvPr/>
        </p:nvSpPr>
        <p:spPr>
          <a:xfrm>
            <a:off x="7945310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14"/>
          <p:cNvSpPr/>
          <p:nvPr/>
        </p:nvSpPr>
        <p:spPr>
          <a:xfrm>
            <a:off x="7920619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p14"/>
          <p:cNvSpPr/>
          <p:nvPr/>
        </p:nvSpPr>
        <p:spPr>
          <a:xfrm>
            <a:off x="7929063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8" name="Google Shape;1248;p14"/>
          <p:cNvSpPr/>
          <p:nvPr/>
        </p:nvSpPr>
        <p:spPr>
          <a:xfrm>
            <a:off x="7953609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Google Shape;1249;p14"/>
          <p:cNvSpPr/>
          <p:nvPr/>
        </p:nvSpPr>
        <p:spPr>
          <a:xfrm>
            <a:off x="7953609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0" name="Google Shape;1250;p14"/>
          <p:cNvSpPr/>
          <p:nvPr/>
        </p:nvSpPr>
        <p:spPr>
          <a:xfrm>
            <a:off x="7961965" y="3697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1" name="Google Shape;1251;p14"/>
          <p:cNvSpPr/>
          <p:nvPr/>
        </p:nvSpPr>
        <p:spPr>
          <a:xfrm>
            <a:off x="7961965" y="3780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2" name="Google Shape;1252;p14"/>
          <p:cNvSpPr/>
          <p:nvPr/>
        </p:nvSpPr>
        <p:spPr>
          <a:xfrm>
            <a:off x="7970261" y="3697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p14"/>
          <p:cNvSpPr/>
          <p:nvPr/>
        </p:nvSpPr>
        <p:spPr>
          <a:xfrm>
            <a:off x="7970261" y="3780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4" name="Google Shape;1254;p14"/>
          <p:cNvSpPr/>
          <p:nvPr/>
        </p:nvSpPr>
        <p:spPr>
          <a:xfrm>
            <a:off x="7978635" y="3697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5" name="Google Shape;1255;p14"/>
          <p:cNvSpPr/>
          <p:nvPr/>
        </p:nvSpPr>
        <p:spPr>
          <a:xfrm>
            <a:off x="7978635" y="3780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6" name="Google Shape;1256;p14"/>
          <p:cNvSpPr/>
          <p:nvPr/>
        </p:nvSpPr>
        <p:spPr>
          <a:xfrm>
            <a:off x="7987085" y="3697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7" name="Google Shape;1257;p14"/>
          <p:cNvSpPr/>
          <p:nvPr/>
        </p:nvSpPr>
        <p:spPr>
          <a:xfrm>
            <a:off x="7987085" y="3780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8" name="Google Shape;1258;p14"/>
          <p:cNvSpPr/>
          <p:nvPr/>
        </p:nvSpPr>
        <p:spPr>
          <a:xfrm>
            <a:off x="7995381" y="3697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9" name="Google Shape;1259;p14"/>
          <p:cNvSpPr/>
          <p:nvPr/>
        </p:nvSpPr>
        <p:spPr>
          <a:xfrm>
            <a:off x="7995381" y="3780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p14"/>
          <p:cNvSpPr/>
          <p:nvPr/>
        </p:nvSpPr>
        <p:spPr>
          <a:xfrm>
            <a:off x="7961965" y="3864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1" name="Google Shape;1261;p14"/>
          <p:cNvSpPr/>
          <p:nvPr/>
        </p:nvSpPr>
        <p:spPr>
          <a:xfrm>
            <a:off x="7961965" y="3947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14"/>
          <p:cNvSpPr/>
          <p:nvPr/>
        </p:nvSpPr>
        <p:spPr>
          <a:xfrm>
            <a:off x="7970261" y="3864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3" name="Google Shape;1263;p14"/>
          <p:cNvSpPr/>
          <p:nvPr/>
        </p:nvSpPr>
        <p:spPr>
          <a:xfrm>
            <a:off x="7970261" y="3947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4" name="Google Shape;1264;p14"/>
          <p:cNvSpPr/>
          <p:nvPr/>
        </p:nvSpPr>
        <p:spPr>
          <a:xfrm>
            <a:off x="7978635" y="3864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5" name="Google Shape;1265;p14"/>
          <p:cNvSpPr/>
          <p:nvPr/>
        </p:nvSpPr>
        <p:spPr>
          <a:xfrm>
            <a:off x="7978635" y="3947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6" name="Google Shape;1266;p14"/>
          <p:cNvSpPr/>
          <p:nvPr/>
        </p:nvSpPr>
        <p:spPr>
          <a:xfrm>
            <a:off x="7987085" y="3864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7" name="Google Shape;1267;p14"/>
          <p:cNvSpPr/>
          <p:nvPr/>
        </p:nvSpPr>
        <p:spPr>
          <a:xfrm>
            <a:off x="7936902" y="3780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14"/>
          <p:cNvSpPr/>
          <p:nvPr/>
        </p:nvSpPr>
        <p:spPr>
          <a:xfrm>
            <a:off x="7945273" y="3697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p14"/>
          <p:cNvSpPr/>
          <p:nvPr/>
        </p:nvSpPr>
        <p:spPr>
          <a:xfrm>
            <a:off x="7945273" y="3780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p14"/>
          <p:cNvSpPr/>
          <p:nvPr/>
        </p:nvSpPr>
        <p:spPr>
          <a:xfrm>
            <a:off x="7953719" y="3697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1" name="Google Shape;1271;p14"/>
          <p:cNvSpPr/>
          <p:nvPr/>
        </p:nvSpPr>
        <p:spPr>
          <a:xfrm>
            <a:off x="7929406" y="3697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1272;p14"/>
          <p:cNvSpPr/>
          <p:nvPr/>
        </p:nvSpPr>
        <p:spPr>
          <a:xfrm>
            <a:off x="7937854" y="3697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14"/>
          <p:cNvSpPr/>
          <p:nvPr/>
        </p:nvSpPr>
        <p:spPr>
          <a:xfrm>
            <a:off x="7953719" y="3780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4"/>
          <p:cNvSpPr/>
          <p:nvPr/>
        </p:nvSpPr>
        <p:spPr>
          <a:xfrm>
            <a:off x="7945273" y="3864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4"/>
          <p:cNvSpPr/>
          <p:nvPr/>
        </p:nvSpPr>
        <p:spPr>
          <a:xfrm>
            <a:off x="7945273" y="3947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p14"/>
          <p:cNvSpPr/>
          <p:nvPr/>
        </p:nvSpPr>
        <p:spPr>
          <a:xfrm>
            <a:off x="7953719" y="3864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p14"/>
          <p:cNvSpPr/>
          <p:nvPr/>
        </p:nvSpPr>
        <p:spPr>
          <a:xfrm>
            <a:off x="7953719" y="3947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4"/>
          <p:cNvSpPr/>
          <p:nvPr/>
        </p:nvSpPr>
        <p:spPr>
          <a:xfrm>
            <a:off x="8003736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14"/>
          <p:cNvSpPr/>
          <p:nvPr/>
        </p:nvSpPr>
        <p:spPr>
          <a:xfrm>
            <a:off x="8003736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14"/>
          <p:cNvSpPr/>
          <p:nvPr/>
        </p:nvSpPr>
        <p:spPr>
          <a:xfrm>
            <a:off x="8012031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14"/>
          <p:cNvSpPr/>
          <p:nvPr/>
        </p:nvSpPr>
        <p:spPr>
          <a:xfrm>
            <a:off x="8012031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14"/>
          <p:cNvSpPr/>
          <p:nvPr/>
        </p:nvSpPr>
        <p:spPr>
          <a:xfrm>
            <a:off x="8020406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14"/>
          <p:cNvSpPr/>
          <p:nvPr/>
        </p:nvSpPr>
        <p:spPr>
          <a:xfrm>
            <a:off x="8020406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14"/>
          <p:cNvSpPr/>
          <p:nvPr/>
        </p:nvSpPr>
        <p:spPr>
          <a:xfrm>
            <a:off x="8028853" y="303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14"/>
          <p:cNvSpPr/>
          <p:nvPr/>
        </p:nvSpPr>
        <p:spPr>
          <a:xfrm>
            <a:off x="8028853" y="311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p14"/>
          <p:cNvSpPr/>
          <p:nvPr/>
        </p:nvSpPr>
        <p:spPr>
          <a:xfrm>
            <a:off x="8003736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p14"/>
          <p:cNvSpPr/>
          <p:nvPr/>
        </p:nvSpPr>
        <p:spPr>
          <a:xfrm>
            <a:off x="8003736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8" name="Google Shape;1288;p14"/>
          <p:cNvSpPr/>
          <p:nvPr/>
        </p:nvSpPr>
        <p:spPr>
          <a:xfrm>
            <a:off x="8012031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9" name="Google Shape;1289;p14"/>
          <p:cNvSpPr/>
          <p:nvPr/>
        </p:nvSpPr>
        <p:spPr>
          <a:xfrm>
            <a:off x="8012031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0" name="Google Shape;1290;p14"/>
          <p:cNvSpPr/>
          <p:nvPr/>
        </p:nvSpPr>
        <p:spPr>
          <a:xfrm>
            <a:off x="8020406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p14"/>
          <p:cNvSpPr/>
          <p:nvPr/>
        </p:nvSpPr>
        <p:spPr>
          <a:xfrm>
            <a:off x="8020406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2" name="Google Shape;1292;p14"/>
          <p:cNvSpPr/>
          <p:nvPr/>
        </p:nvSpPr>
        <p:spPr>
          <a:xfrm>
            <a:off x="8028853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3" name="Google Shape;1293;p14"/>
          <p:cNvSpPr/>
          <p:nvPr/>
        </p:nvSpPr>
        <p:spPr>
          <a:xfrm>
            <a:off x="8028853" y="3284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4" name="Google Shape;1294;p14"/>
          <p:cNvSpPr/>
          <p:nvPr/>
        </p:nvSpPr>
        <p:spPr>
          <a:xfrm>
            <a:off x="8003736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p14"/>
          <p:cNvSpPr/>
          <p:nvPr/>
        </p:nvSpPr>
        <p:spPr>
          <a:xfrm>
            <a:off x="8003736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6" name="Google Shape;1296;p14"/>
          <p:cNvSpPr/>
          <p:nvPr/>
        </p:nvSpPr>
        <p:spPr>
          <a:xfrm>
            <a:off x="8012031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7" name="Google Shape;1297;p14"/>
          <p:cNvSpPr/>
          <p:nvPr/>
        </p:nvSpPr>
        <p:spPr>
          <a:xfrm>
            <a:off x="8012031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14"/>
          <p:cNvSpPr/>
          <p:nvPr/>
        </p:nvSpPr>
        <p:spPr>
          <a:xfrm>
            <a:off x="8020406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9" name="Google Shape;1299;p14"/>
          <p:cNvSpPr/>
          <p:nvPr/>
        </p:nvSpPr>
        <p:spPr>
          <a:xfrm>
            <a:off x="8020406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14"/>
          <p:cNvSpPr/>
          <p:nvPr/>
        </p:nvSpPr>
        <p:spPr>
          <a:xfrm>
            <a:off x="8028853" y="3363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1" name="Google Shape;1301;p14"/>
          <p:cNvSpPr/>
          <p:nvPr/>
        </p:nvSpPr>
        <p:spPr>
          <a:xfrm>
            <a:off x="8028853" y="3447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14"/>
          <p:cNvSpPr/>
          <p:nvPr/>
        </p:nvSpPr>
        <p:spPr>
          <a:xfrm>
            <a:off x="8003736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p14"/>
          <p:cNvSpPr/>
          <p:nvPr/>
        </p:nvSpPr>
        <p:spPr>
          <a:xfrm>
            <a:off x="8003736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14"/>
          <p:cNvSpPr/>
          <p:nvPr/>
        </p:nvSpPr>
        <p:spPr>
          <a:xfrm>
            <a:off x="8012031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5" name="Google Shape;1305;p14"/>
          <p:cNvSpPr/>
          <p:nvPr/>
        </p:nvSpPr>
        <p:spPr>
          <a:xfrm>
            <a:off x="8012031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14"/>
          <p:cNvSpPr/>
          <p:nvPr/>
        </p:nvSpPr>
        <p:spPr>
          <a:xfrm>
            <a:off x="8020406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p14"/>
          <p:cNvSpPr/>
          <p:nvPr/>
        </p:nvSpPr>
        <p:spPr>
          <a:xfrm>
            <a:off x="8020406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14"/>
          <p:cNvSpPr/>
          <p:nvPr/>
        </p:nvSpPr>
        <p:spPr>
          <a:xfrm>
            <a:off x="8028853" y="35308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9" name="Google Shape;1309;p14"/>
          <p:cNvSpPr/>
          <p:nvPr/>
        </p:nvSpPr>
        <p:spPr>
          <a:xfrm>
            <a:off x="8028853" y="361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14"/>
          <p:cNvSpPr/>
          <p:nvPr/>
        </p:nvSpPr>
        <p:spPr>
          <a:xfrm>
            <a:off x="8003736" y="3697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1" name="Google Shape;1311;p14"/>
          <p:cNvSpPr/>
          <p:nvPr/>
        </p:nvSpPr>
        <p:spPr>
          <a:xfrm>
            <a:off x="8012031" y="3697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14"/>
          <p:cNvSpPr/>
          <p:nvPr/>
        </p:nvSpPr>
        <p:spPr>
          <a:xfrm>
            <a:off x="8020406" y="3697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3" name="Google Shape;1313;p14"/>
          <p:cNvSpPr/>
          <p:nvPr/>
        </p:nvSpPr>
        <p:spPr>
          <a:xfrm>
            <a:off x="8020406" y="3780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14"/>
          <p:cNvSpPr/>
          <p:nvPr/>
        </p:nvSpPr>
        <p:spPr>
          <a:xfrm>
            <a:off x="8028853" y="3697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5" name="Google Shape;1315;p14"/>
          <p:cNvSpPr/>
          <p:nvPr/>
        </p:nvSpPr>
        <p:spPr>
          <a:xfrm>
            <a:off x="8028853" y="3780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14"/>
          <p:cNvSpPr/>
          <p:nvPr/>
        </p:nvSpPr>
        <p:spPr>
          <a:xfrm>
            <a:off x="8028853" y="3864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14"/>
          <p:cNvSpPr/>
          <p:nvPr/>
        </p:nvSpPr>
        <p:spPr>
          <a:xfrm>
            <a:off x="8028853" y="3947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14"/>
          <p:cNvSpPr/>
          <p:nvPr/>
        </p:nvSpPr>
        <p:spPr>
          <a:xfrm>
            <a:off x="7961965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p14"/>
          <p:cNvSpPr/>
          <p:nvPr/>
        </p:nvSpPr>
        <p:spPr>
          <a:xfrm>
            <a:off x="7961965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14"/>
          <p:cNvSpPr/>
          <p:nvPr/>
        </p:nvSpPr>
        <p:spPr>
          <a:xfrm>
            <a:off x="7970261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p14"/>
          <p:cNvSpPr/>
          <p:nvPr/>
        </p:nvSpPr>
        <p:spPr>
          <a:xfrm>
            <a:off x="7970261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14"/>
          <p:cNvSpPr/>
          <p:nvPr/>
        </p:nvSpPr>
        <p:spPr>
          <a:xfrm>
            <a:off x="7978635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p14"/>
          <p:cNvSpPr/>
          <p:nvPr/>
        </p:nvSpPr>
        <p:spPr>
          <a:xfrm>
            <a:off x="7978635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14"/>
          <p:cNvSpPr/>
          <p:nvPr/>
        </p:nvSpPr>
        <p:spPr>
          <a:xfrm>
            <a:off x="7987085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p14"/>
          <p:cNvSpPr/>
          <p:nvPr/>
        </p:nvSpPr>
        <p:spPr>
          <a:xfrm>
            <a:off x="7987085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6" name="Google Shape;1326;p14"/>
          <p:cNvSpPr/>
          <p:nvPr/>
        </p:nvSpPr>
        <p:spPr>
          <a:xfrm>
            <a:off x="7995381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7" name="Google Shape;1327;p14"/>
          <p:cNvSpPr/>
          <p:nvPr/>
        </p:nvSpPr>
        <p:spPr>
          <a:xfrm>
            <a:off x="7995381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14"/>
          <p:cNvSpPr/>
          <p:nvPr/>
        </p:nvSpPr>
        <p:spPr>
          <a:xfrm>
            <a:off x="7920195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p14"/>
          <p:cNvSpPr/>
          <p:nvPr/>
        </p:nvSpPr>
        <p:spPr>
          <a:xfrm>
            <a:off x="7920195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0" name="Google Shape;1330;p14"/>
          <p:cNvSpPr/>
          <p:nvPr/>
        </p:nvSpPr>
        <p:spPr>
          <a:xfrm>
            <a:off x="7928489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p14"/>
          <p:cNvSpPr/>
          <p:nvPr/>
        </p:nvSpPr>
        <p:spPr>
          <a:xfrm>
            <a:off x="7928489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p14"/>
          <p:cNvSpPr/>
          <p:nvPr/>
        </p:nvSpPr>
        <p:spPr>
          <a:xfrm>
            <a:off x="7936866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3" name="Google Shape;1333;p14"/>
          <p:cNvSpPr/>
          <p:nvPr/>
        </p:nvSpPr>
        <p:spPr>
          <a:xfrm>
            <a:off x="7936866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4" name="Google Shape;1334;p14"/>
          <p:cNvSpPr/>
          <p:nvPr/>
        </p:nvSpPr>
        <p:spPr>
          <a:xfrm>
            <a:off x="7945310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14"/>
          <p:cNvSpPr/>
          <p:nvPr/>
        </p:nvSpPr>
        <p:spPr>
          <a:xfrm>
            <a:off x="7945310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14"/>
          <p:cNvSpPr/>
          <p:nvPr/>
        </p:nvSpPr>
        <p:spPr>
          <a:xfrm>
            <a:off x="7953609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14"/>
          <p:cNvSpPr/>
          <p:nvPr/>
        </p:nvSpPr>
        <p:spPr>
          <a:xfrm>
            <a:off x="7953609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14"/>
          <p:cNvSpPr/>
          <p:nvPr/>
        </p:nvSpPr>
        <p:spPr>
          <a:xfrm>
            <a:off x="7894897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9" name="Google Shape;1339;p14"/>
          <p:cNvSpPr/>
          <p:nvPr/>
        </p:nvSpPr>
        <p:spPr>
          <a:xfrm>
            <a:off x="7894897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0" name="Google Shape;1340;p14"/>
          <p:cNvSpPr/>
          <p:nvPr/>
        </p:nvSpPr>
        <p:spPr>
          <a:xfrm>
            <a:off x="7903201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1" name="Google Shape;1341;p14"/>
          <p:cNvSpPr/>
          <p:nvPr/>
        </p:nvSpPr>
        <p:spPr>
          <a:xfrm>
            <a:off x="7903201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Google Shape;1342;p14"/>
          <p:cNvSpPr/>
          <p:nvPr/>
        </p:nvSpPr>
        <p:spPr>
          <a:xfrm>
            <a:off x="7911571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p14"/>
          <p:cNvSpPr/>
          <p:nvPr/>
        </p:nvSpPr>
        <p:spPr>
          <a:xfrm>
            <a:off x="7911571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4" name="Google Shape;1344;p14"/>
          <p:cNvSpPr/>
          <p:nvPr/>
        </p:nvSpPr>
        <p:spPr>
          <a:xfrm>
            <a:off x="7853128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5" name="Google Shape;1345;p14"/>
          <p:cNvSpPr/>
          <p:nvPr/>
        </p:nvSpPr>
        <p:spPr>
          <a:xfrm>
            <a:off x="7853128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14"/>
          <p:cNvSpPr/>
          <p:nvPr/>
        </p:nvSpPr>
        <p:spPr>
          <a:xfrm>
            <a:off x="7853128" y="3699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14"/>
          <p:cNvSpPr/>
          <p:nvPr/>
        </p:nvSpPr>
        <p:spPr>
          <a:xfrm>
            <a:off x="7853128" y="378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8" name="Google Shape;1348;p14"/>
          <p:cNvSpPr/>
          <p:nvPr/>
        </p:nvSpPr>
        <p:spPr>
          <a:xfrm>
            <a:off x="7853128" y="3866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14"/>
          <p:cNvSpPr/>
          <p:nvPr/>
        </p:nvSpPr>
        <p:spPr>
          <a:xfrm>
            <a:off x="7853128" y="3949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p14"/>
          <p:cNvSpPr/>
          <p:nvPr/>
        </p:nvSpPr>
        <p:spPr>
          <a:xfrm>
            <a:off x="7853128" y="4028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p14"/>
          <p:cNvSpPr/>
          <p:nvPr/>
        </p:nvSpPr>
        <p:spPr>
          <a:xfrm>
            <a:off x="7853128" y="3619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p14"/>
          <p:cNvSpPr/>
          <p:nvPr/>
        </p:nvSpPr>
        <p:spPr>
          <a:xfrm>
            <a:off x="7861430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14"/>
          <p:cNvSpPr/>
          <p:nvPr/>
        </p:nvSpPr>
        <p:spPr>
          <a:xfrm>
            <a:off x="7861430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14"/>
          <p:cNvSpPr/>
          <p:nvPr/>
        </p:nvSpPr>
        <p:spPr>
          <a:xfrm>
            <a:off x="7869800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5" name="Google Shape;1355;p14"/>
          <p:cNvSpPr/>
          <p:nvPr/>
        </p:nvSpPr>
        <p:spPr>
          <a:xfrm>
            <a:off x="7869800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6" name="Google Shape;1356;p14"/>
          <p:cNvSpPr/>
          <p:nvPr/>
        </p:nvSpPr>
        <p:spPr>
          <a:xfrm>
            <a:off x="7878246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7" name="Google Shape;1357;p14"/>
          <p:cNvSpPr/>
          <p:nvPr/>
        </p:nvSpPr>
        <p:spPr>
          <a:xfrm>
            <a:off x="7878246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14"/>
          <p:cNvSpPr/>
          <p:nvPr/>
        </p:nvSpPr>
        <p:spPr>
          <a:xfrm>
            <a:off x="7886546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9" name="Google Shape;1359;p14"/>
          <p:cNvSpPr/>
          <p:nvPr/>
        </p:nvSpPr>
        <p:spPr>
          <a:xfrm>
            <a:off x="7886546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14"/>
          <p:cNvSpPr/>
          <p:nvPr/>
        </p:nvSpPr>
        <p:spPr>
          <a:xfrm>
            <a:off x="7845271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14"/>
          <p:cNvSpPr/>
          <p:nvPr/>
        </p:nvSpPr>
        <p:spPr>
          <a:xfrm>
            <a:off x="7845271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14"/>
          <p:cNvSpPr/>
          <p:nvPr/>
        </p:nvSpPr>
        <p:spPr>
          <a:xfrm>
            <a:off x="8003736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14"/>
          <p:cNvSpPr/>
          <p:nvPr/>
        </p:nvSpPr>
        <p:spPr>
          <a:xfrm>
            <a:off x="8003736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14"/>
          <p:cNvSpPr/>
          <p:nvPr/>
        </p:nvSpPr>
        <p:spPr>
          <a:xfrm>
            <a:off x="8012031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14"/>
          <p:cNvSpPr/>
          <p:nvPr/>
        </p:nvSpPr>
        <p:spPr>
          <a:xfrm>
            <a:off x="8012031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14"/>
          <p:cNvSpPr/>
          <p:nvPr/>
        </p:nvSpPr>
        <p:spPr>
          <a:xfrm>
            <a:off x="8020406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p14"/>
          <p:cNvSpPr/>
          <p:nvPr/>
        </p:nvSpPr>
        <p:spPr>
          <a:xfrm>
            <a:off x="8020406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14"/>
          <p:cNvSpPr/>
          <p:nvPr/>
        </p:nvSpPr>
        <p:spPr>
          <a:xfrm>
            <a:off x="8028853" y="2871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14"/>
          <p:cNvSpPr/>
          <p:nvPr/>
        </p:nvSpPr>
        <p:spPr>
          <a:xfrm>
            <a:off x="8028853" y="29546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14"/>
          <p:cNvSpPr/>
          <p:nvPr/>
        </p:nvSpPr>
        <p:spPr>
          <a:xfrm>
            <a:off x="7961965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p14"/>
          <p:cNvSpPr/>
          <p:nvPr/>
        </p:nvSpPr>
        <p:spPr>
          <a:xfrm>
            <a:off x="7961965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14"/>
          <p:cNvSpPr/>
          <p:nvPr/>
        </p:nvSpPr>
        <p:spPr>
          <a:xfrm>
            <a:off x="7970261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3" name="Google Shape;1373;p14"/>
          <p:cNvSpPr/>
          <p:nvPr/>
        </p:nvSpPr>
        <p:spPr>
          <a:xfrm>
            <a:off x="7970261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4" name="Google Shape;1374;p14"/>
          <p:cNvSpPr/>
          <p:nvPr/>
        </p:nvSpPr>
        <p:spPr>
          <a:xfrm>
            <a:off x="7978635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5" name="Google Shape;1375;p14"/>
          <p:cNvSpPr/>
          <p:nvPr/>
        </p:nvSpPr>
        <p:spPr>
          <a:xfrm>
            <a:off x="7978635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6" name="Google Shape;1376;p14"/>
          <p:cNvSpPr/>
          <p:nvPr/>
        </p:nvSpPr>
        <p:spPr>
          <a:xfrm>
            <a:off x="7987085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7" name="Google Shape;1377;p14"/>
          <p:cNvSpPr/>
          <p:nvPr/>
        </p:nvSpPr>
        <p:spPr>
          <a:xfrm>
            <a:off x="7987085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8" name="Google Shape;1378;p14"/>
          <p:cNvSpPr/>
          <p:nvPr/>
        </p:nvSpPr>
        <p:spPr>
          <a:xfrm>
            <a:off x="7995381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9" name="Google Shape;1379;p14"/>
          <p:cNvSpPr/>
          <p:nvPr/>
        </p:nvSpPr>
        <p:spPr>
          <a:xfrm>
            <a:off x="7995381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14"/>
          <p:cNvSpPr/>
          <p:nvPr/>
        </p:nvSpPr>
        <p:spPr>
          <a:xfrm>
            <a:off x="7920195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p14"/>
          <p:cNvSpPr/>
          <p:nvPr/>
        </p:nvSpPr>
        <p:spPr>
          <a:xfrm>
            <a:off x="7920195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14"/>
          <p:cNvSpPr/>
          <p:nvPr/>
        </p:nvSpPr>
        <p:spPr>
          <a:xfrm>
            <a:off x="7928489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3" name="Google Shape;1383;p14"/>
          <p:cNvSpPr/>
          <p:nvPr/>
        </p:nvSpPr>
        <p:spPr>
          <a:xfrm>
            <a:off x="7928489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4" name="Google Shape;1384;p14"/>
          <p:cNvSpPr/>
          <p:nvPr/>
        </p:nvSpPr>
        <p:spPr>
          <a:xfrm>
            <a:off x="7936866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5" name="Google Shape;1385;p14"/>
          <p:cNvSpPr/>
          <p:nvPr/>
        </p:nvSpPr>
        <p:spPr>
          <a:xfrm>
            <a:off x="7936866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6" name="Google Shape;1386;p14"/>
          <p:cNvSpPr/>
          <p:nvPr/>
        </p:nvSpPr>
        <p:spPr>
          <a:xfrm>
            <a:off x="7945310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7" name="Google Shape;1387;p14"/>
          <p:cNvSpPr/>
          <p:nvPr/>
        </p:nvSpPr>
        <p:spPr>
          <a:xfrm>
            <a:off x="7945310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p14"/>
          <p:cNvSpPr/>
          <p:nvPr/>
        </p:nvSpPr>
        <p:spPr>
          <a:xfrm>
            <a:off x="7953609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14"/>
          <p:cNvSpPr/>
          <p:nvPr/>
        </p:nvSpPr>
        <p:spPr>
          <a:xfrm>
            <a:off x="7953609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0" name="Google Shape;1390;p14"/>
          <p:cNvSpPr/>
          <p:nvPr/>
        </p:nvSpPr>
        <p:spPr>
          <a:xfrm>
            <a:off x="7894897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1" name="Google Shape;1391;p14"/>
          <p:cNvSpPr/>
          <p:nvPr/>
        </p:nvSpPr>
        <p:spPr>
          <a:xfrm>
            <a:off x="7894897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2" name="Google Shape;1392;p14"/>
          <p:cNvSpPr/>
          <p:nvPr/>
        </p:nvSpPr>
        <p:spPr>
          <a:xfrm>
            <a:off x="7903201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3" name="Google Shape;1393;p14"/>
          <p:cNvSpPr/>
          <p:nvPr/>
        </p:nvSpPr>
        <p:spPr>
          <a:xfrm>
            <a:off x="7903201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14"/>
          <p:cNvSpPr/>
          <p:nvPr/>
        </p:nvSpPr>
        <p:spPr>
          <a:xfrm>
            <a:off x="7911571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p14"/>
          <p:cNvSpPr/>
          <p:nvPr/>
        </p:nvSpPr>
        <p:spPr>
          <a:xfrm>
            <a:off x="7911571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6" name="Google Shape;1396;p14"/>
          <p:cNvSpPr/>
          <p:nvPr/>
        </p:nvSpPr>
        <p:spPr>
          <a:xfrm>
            <a:off x="7911753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p14"/>
          <p:cNvSpPr/>
          <p:nvPr/>
        </p:nvSpPr>
        <p:spPr>
          <a:xfrm>
            <a:off x="7920054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8" name="Google Shape;1398;p14"/>
          <p:cNvSpPr/>
          <p:nvPr/>
        </p:nvSpPr>
        <p:spPr>
          <a:xfrm>
            <a:off x="7928424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9" name="Google Shape;1399;p14"/>
          <p:cNvSpPr/>
          <p:nvPr/>
        </p:nvSpPr>
        <p:spPr>
          <a:xfrm>
            <a:off x="7936870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0" name="Google Shape;1400;p14"/>
          <p:cNvSpPr/>
          <p:nvPr/>
        </p:nvSpPr>
        <p:spPr>
          <a:xfrm>
            <a:off x="7945175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1" name="Google Shape;1401;p14"/>
          <p:cNvSpPr/>
          <p:nvPr/>
        </p:nvSpPr>
        <p:spPr>
          <a:xfrm>
            <a:off x="7953523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14"/>
          <p:cNvSpPr/>
          <p:nvPr/>
        </p:nvSpPr>
        <p:spPr>
          <a:xfrm>
            <a:off x="7961822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14"/>
          <p:cNvSpPr/>
          <p:nvPr/>
        </p:nvSpPr>
        <p:spPr>
          <a:xfrm>
            <a:off x="7970194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14"/>
          <p:cNvSpPr/>
          <p:nvPr/>
        </p:nvSpPr>
        <p:spPr>
          <a:xfrm>
            <a:off x="7911753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14"/>
          <p:cNvSpPr/>
          <p:nvPr/>
        </p:nvSpPr>
        <p:spPr>
          <a:xfrm>
            <a:off x="7920054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p14"/>
          <p:cNvSpPr/>
          <p:nvPr/>
        </p:nvSpPr>
        <p:spPr>
          <a:xfrm>
            <a:off x="7928424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7" name="Google Shape;1407;p14"/>
          <p:cNvSpPr/>
          <p:nvPr/>
        </p:nvSpPr>
        <p:spPr>
          <a:xfrm>
            <a:off x="7936870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p14"/>
          <p:cNvSpPr/>
          <p:nvPr/>
        </p:nvSpPr>
        <p:spPr>
          <a:xfrm>
            <a:off x="7945175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p14"/>
          <p:cNvSpPr/>
          <p:nvPr/>
        </p:nvSpPr>
        <p:spPr>
          <a:xfrm>
            <a:off x="7953523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14"/>
          <p:cNvSpPr/>
          <p:nvPr/>
        </p:nvSpPr>
        <p:spPr>
          <a:xfrm>
            <a:off x="7961822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p14"/>
          <p:cNvSpPr/>
          <p:nvPr/>
        </p:nvSpPr>
        <p:spPr>
          <a:xfrm>
            <a:off x="7970194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14"/>
          <p:cNvSpPr/>
          <p:nvPr/>
        </p:nvSpPr>
        <p:spPr>
          <a:xfrm>
            <a:off x="7911753" y="1715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3" name="Google Shape;1413;p14"/>
          <p:cNvSpPr/>
          <p:nvPr/>
        </p:nvSpPr>
        <p:spPr>
          <a:xfrm>
            <a:off x="7920054" y="1715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4" name="Google Shape;1414;p14"/>
          <p:cNvSpPr/>
          <p:nvPr/>
        </p:nvSpPr>
        <p:spPr>
          <a:xfrm>
            <a:off x="7911753" y="1548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5" name="Google Shape;1415;p14"/>
          <p:cNvSpPr/>
          <p:nvPr/>
        </p:nvSpPr>
        <p:spPr>
          <a:xfrm>
            <a:off x="7903899" y="1548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6" name="Google Shape;1416;p14"/>
          <p:cNvSpPr/>
          <p:nvPr/>
        </p:nvSpPr>
        <p:spPr>
          <a:xfrm>
            <a:off x="7920054" y="1548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7" name="Google Shape;1417;p14"/>
          <p:cNvSpPr/>
          <p:nvPr/>
        </p:nvSpPr>
        <p:spPr>
          <a:xfrm>
            <a:off x="7895207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8" name="Google Shape;1418;p14"/>
          <p:cNvSpPr/>
          <p:nvPr/>
        </p:nvSpPr>
        <p:spPr>
          <a:xfrm>
            <a:off x="7903509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9" name="Google Shape;1419;p14"/>
          <p:cNvSpPr/>
          <p:nvPr/>
        </p:nvSpPr>
        <p:spPr>
          <a:xfrm>
            <a:off x="7895207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0" name="Google Shape;1420;p14"/>
          <p:cNvSpPr/>
          <p:nvPr/>
        </p:nvSpPr>
        <p:spPr>
          <a:xfrm>
            <a:off x="7886896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14"/>
          <p:cNvSpPr/>
          <p:nvPr/>
        </p:nvSpPr>
        <p:spPr>
          <a:xfrm>
            <a:off x="7886896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p14"/>
          <p:cNvSpPr/>
          <p:nvPr/>
        </p:nvSpPr>
        <p:spPr>
          <a:xfrm>
            <a:off x="7870374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Google Shape;1423;p14"/>
          <p:cNvSpPr/>
          <p:nvPr/>
        </p:nvSpPr>
        <p:spPr>
          <a:xfrm>
            <a:off x="7862066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Google Shape;1424;p14"/>
          <p:cNvSpPr/>
          <p:nvPr/>
        </p:nvSpPr>
        <p:spPr>
          <a:xfrm>
            <a:off x="7903509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Google Shape;1425;p14"/>
          <p:cNvSpPr/>
          <p:nvPr/>
        </p:nvSpPr>
        <p:spPr>
          <a:xfrm>
            <a:off x="7928424" y="1715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p14"/>
          <p:cNvSpPr/>
          <p:nvPr/>
        </p:nvSpPr>
        <p:spPr>
          <a:xfrm>
            <a:off x="7936870" y="1715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14"/>
          <p:cNvSpPr/>
          <p:nvPr/>
        </p:nvSpPr>
        <p:spPr>
          <a:xfrm>
            <a:off x="7945175" y="1715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14"/>
          <p:cNvSpPr/>
          <p:nvPr/>
        </p:nvSpPr>
        <p:spPr>
          <a:xfrm>
            <a:off x="7953523" y="1715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14"/>
          <p:cNvSpPr/>
          <p:nvPr/>
        </p:nvSpPr>
        <p:spPr>
          <a:xfrm>
            <a:off x="7961822" y="17151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14"/>
          <p:cNvSpPr/>
          <p:nvPr/>
        </p:nvSpPr>
        <p:spPr>
          <a:xfrm>
            <a:off x="7936870" y="1628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1" name="Google Shape;1431;p14"/>
          <p:cNvSpPr/>
          <p:nvPr/>
        </p:nvSpPr>
        <p:spPr>
          <a:xfrm>
            <a:off x="7945175" y="1628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2" name="Google Shape;1432;p14"/>
          <p:cNvSpPr/>
          <p:nvPr/>
        </p:nvSpPr>
        <p:spPr>
          <a:xfrm>
            <a:off x="7953523" y="1628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3" name="Google Shape;1433;p14"/>
          <p:cNvSpPr/>
          <p:nvPr/>
        </p:nvSpPr>
        <p:spPr>
          <a:xfrm>
            <a:off x="7961822" y="1628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4" name="Google Shape;1434;p14"/>
          <p:cNvSpPr/>
          <p:nvPr/>
        </p:nvSpPr>
        <p:spPr>
          <a:xfrm>
            <a:off x="7961965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5" name="Google Shape;1435;p14"/>
          <p:cNvSpPr/>
          <p:nvPr/>
        </p:nvSpPr>
        <p:spPr>
          <a:xfrm>
            <a:off x="7961965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p14"/>
          <p:cNvSpPr/>
          <p:nvPr/>
        </p:nvSpPr>
        <p:spPr>
          <a:xfrm>
            <a:off x="7970261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14"/>
          <p:cNvSpPr/>
          <p:nvPr/>
        </p:nvSpPr>
        <p:spPr>
          <a:xfrm>
            <a:off x="7970261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14"/>
          <p:cNvSpPr/>
          <p:nvPr/>
        </p:nvSpPr>
        <p:spPr>
          <a:xfrm>
            <a:off x="7920195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9" name="Google Shape;1439;p14"/>
          <p:cNvSpPr/>
          <p:nvPr/>
        </p:nvSpPr>
        <p:spPr>
          <a:xfrm>
            <a:off x="7920195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0" name="Google Shape;1440;p14"/>
          <p:cNvSpPr/>
          <p:nvPr/>
        </p:nvSpPr>
        <p:spPr>
          <a:xfrm>
            <a:off x="7928489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p14"/>
          <p:cNvSpPr/>
          <p:nvPr/>
        </p:nvSpPr>
        <p:spPr>
          <a:xfrm>
            <a:off x="7928489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2" name="Google Shape;1442;p14"/>
          <p:cNvSpPr/>
          <p:nvPr/>
        </p:nvSpPr>
        <p:spPr>
          <a:xfrm>
            <a:off x="7936866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Google Shape;1443;p14"/>
          <p:cNvSpPr/>
          <p:nvPr/>
        </p:nvSpPr>
        <p:spPr>
          <a:xfrm>
            <a:off x="7936866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Google Shape;1444;p14"/>
          <p:cNvSpPr/>
          <p:nvPr/>
        </p:nvSpPr>
        <p:spPr>
          <a:xfrm>
            <a:off x="7945310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5" name="Google Shape;1445;p14"/>
          <p:cNvSpPr/>
          <p:nvPr/>
        </p:nvSpPr>
        <p:spPr>
          <a:xfrm>
            <a:off x="7945310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6" name="Google Shape;1446;p14"/>
          <p:cNvSpPr/>
          <p:nvPr/>
        </p:nvSpPr>
        <p:spPr>
          <a:xfrm>
            <a:off x="7953609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14"/>
          <p:cNvSpPr/>
          <p:nvPr/>
        </p:nvSpPr>
        <p:spPr>
          <a:xfrm>
            <a:off x="7953609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8" name="Google Shape;1448;p14"/>
          <p:cNvSpPr/>
          <p:nvPr/>
        </p:nvSpPr>
        <p:spPr>
          <a:xfrm>
            <a:off x="7894897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9" name="Google Shape;1449;p14"/>
          <p:cNvSpPr/>
          <p:nvPr/>
        </p:nvSpPr>
        <p:spPr>
          <a:xfrm>
            <a:off x="7894897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0" name="Google Shape;1450;p14"/>
          <p:cNvSpPr/>
          <p:nvPr/>
        </p:nvSpPr>
        <p:spPr>
          <a:xfrm>
            <a:off x="7903201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1" name="Google Shape;1451;p14"/>
          <p:cNvSpPr/>
          <p:nvPr/>
        </p:nvSpPr>
        <p:spPr>
          <a:xfrm>
            <a:off x="7903201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2" name="Google Shape;1452;p14"/>
          <p:cNvSpPr/>
          <p:nvPr/>
        </p:nvSpPr>
        <p:spPr>
          <a:xfrm>
            <a:off x="7911571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p14"/>
          <p:cNvSpPr/>
          <p:nvPr/>
        </p:nvSpPr>
        <p:spPr>
          <a:xfrm>
            <a:off x="7911571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4" name="Google Shape;1454;p14"/>
          <p:cNvSpPr/>
          <p:nvPr/>
        </p:nvSpPr>
        <p:spPr>
          <a:xfrm>
            <a:off x="7961965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p14"/>
          <p:cNvSpPr/>
          <p:nvPr/>
        </p:nvSpPr>
        <p:spPr>
          <a:xfrm>
            <a:off x="7961965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6" name="Google Shape;1456;p14"/>
          <p:cNvSpPr/>
          <p:nvPr/>
        </p:nvSpPr>
        <p:spPr>
          <a:xfrm>
            <a:off x="7970261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Google Shape;1457;p14"/>
          <p:cNvSpPr/>
          <p:nvPr/>
        </p:nvSpPr>
        <p:spPr>
          <a:xfrm>
            <a:off x="7970261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14"/>
          <p:cNvSpPr/>
          <p:nvPr/>
        </p:nvSpPr>
        <p:spPr>
          <a:xfrm>
            <a:off x="7920195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14"/>
          <p:cNvSpPr/>
          <p:nvPr/>
        </p:nvSpPr>
        <p:spPr>
          <a:xfrm>
            <a:off x="7920195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14"/>
          <p:cNvSpPr/>
          <p:nvPr/>
        </p:nvSpPr>
        <p:spPr>
          <a:xfrm>
            <a:off x="7928489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14"/>
          <p:cNvSpPr/>
          <p:nvPr/>
        </p:nvSpPr>
        <p:spPr>
          <a:xfrm>
            <a:off x="7928489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Google Shape;1462;p14"/>
          <p:cNvSpPr/>
          <p:nvPr/>
        </p:nvSpPr>
        <p:spPr>
          <a:xfrm>
            <a:off x="7936866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3" name="Google Shape;1463;p14"/>
          <p:cNvSpPr/>
          <p:nvPr/>
        </p:nvSpPr>
        <p:spPr>
          <a:xfrm>
            <a:off x="7936866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Google Shape;1464;p14"/>
          <p:cNvSpPr/>
          <p:nvPr/>
        </p:nvSpPr>
        <p:spPr>
          <a:xfrm>
            <a:off x="7945310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p14"/>
          <p:cNvSpPr/>
          <p:nvPr/>
        </p:nvSpPr>
        <p:spPr>
          <a:xfrm>
            <a:off x="7945310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p14"/>
          <p:cNvSpPr/>
          <p:nvPr/>
        </p:nvSpPr>
        <p:spPr>
          <a:xfrm>
            <a:off x="7953609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7" name="Google Shape;1467;p14"/>
          <p:cNvSpPr/>
          <p:nvPr/>
        </p:nvSpPr>
        <p:spPr>
          <a:xfrm>
            <a:off x="7953609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Google Shape;1468;p14"/>
          <p:cNvSpPr/>
          <p:nvPr/>
        </p:nvSpPr>
        <p:spPr>
          <a:xfrm>
            <a:off x="7894897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14"/>
          <p:cNvSpPr/>
          <p:nvPr/>
        </p:nvSpPr>
        <p:spPr>
          <a:xfrm>
            <a:off x="7894897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0" name="Google Shape;1470;p14"/>
          <p:cNvSpPr/>
          <p:nvPr/>
        </p:nvSpPr>
        <p:spPr>
          <a:xfrm>
            <a:off x="7903201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p14"/>
          <p:cNvSpPr/>
          <p:nvPr/>
        </p:nvSpPr>
        <p:spPr>
          <a:xfrm>
            <a:off x="7903201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14"/>
          <p:cNvSpPr/>
          <p:nvPr/>
        </p:nvSpPr>
        <p:spPr>
          <a:xfrm>
            <a:off x="7911571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p14"/>
          <p:cNvSpPr/>
          <p:nvPr/>
        </p:nvSpPr>
        <p:spPr>
          <a:xfrm>
            <a:off x="7911571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4" name="Google Shape;1474;p14"/>
          <p:cNvSpPr/>
          <p:nvPr/>
        </p:nvSpPr>
        <p:spPr>
          <a:xfrm>
            <a:off x="7961965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5" name="Google Shape;1475;p14"/>
          <p:cNvSpPr/>
          <p:nvPr/>
        </p:nvSpPr>
        <p:spPr>
          <a:xfrm>
            <a:off x="7961965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p14"/>
          <p:cNvSpPr/>
          <p:nvPr/>
        </p:nvSpPr>
        <p:spPr>
          <a:xfrm>
            <a:off x="7970261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p14"/>
          <p:cNvSpPr/>
          <p:nvPr/>
        </p:nvSpPr>
        <p:spPr>
          <a:xfrm>
            <a:off x="7970261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8" name="Google Shape;1478;p14"/>
          <p:cNvSpPr/>
          <p:nvPr/>
        </p:nvSpPr>
        <p:spPr>
          <a:xfrm>
            <a:off x="7920195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9" name="Google Shape;1479;p14"/>
          <p:cNvSpPr/>
          <p:nvPr/>
        </p:nvSpPr>
        <p:spPr>
          <a:xfrm>
            <a:off x="7920195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0" name="Google Shape;1480;p14"/>
          <p:cNvSpPr/>
          <p:nvPr/>
        </p:nvSpPr>
        <p:spPr>
          <a:xfrm>
            <a:off x="7928489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1" name="Google Shape;1481;p14"/>
          <p:cNvSpPr/>
          <p:nvPr/>
        </p:nvSpPr>
        <p:spPr>
          <a:xfrm>
            <a:off x="7928489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2" name="Google Shape;1482;p14"/>
          <p:cNvSpPr/>
          <p:nvPr/>
        </p:nvSpPr>
        <p:spPr>
          <a:xfrm>
            <a:off x="7936866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3" name="Google Shape;1483;p14"/>
          <p:cNvSpPr/>
          <p:nvPr/>
        </p:nvSpPr>
        <p:spPr>
          <a:xfrm>
            <a:off x="7936866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4" name="Google Shape;1484;p14"/>
          <p:cNvSpPr/>
          <p:nvPr/>
        </p:nvSpPr>
        <p:spPr>
          <a:xfrm>
            <a:off x="7945310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5" name="Google Shape;1485;p14"/>
          <p:cNvSpPr/>
          <p:nvPr/>
        </p:nvSpPr>
        <p:spPr>
          <a:xfrm>
            <a:off x="7945310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6" name="Google Shape;1486;p14"/>
          <p:cNvSpPr/>
          <p:nvPr/>
        </p:nvSpPr>
        <p:spPr>
          <a:xfrm>
            <a:off x="7953609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7" name="Google Shape;1487;p14"/>
          <p:cNvSpPr/>
          <p:nvPr/>
        </p:nvSpPr>
        <p:spPr>
          <a:xfrm>
            <a:off x="7953609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8" name="Google Shape;1488;p14"/>
          <p:cNvSpPr/>
          <p:nvPr/>
        </p:nvSpPr>
        <p:spPr>
          <a:xfrm>
            <a:off x="7894897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p14"/>
          <p:cNvSpPr/>
          <p:nvPr/>
        </p:nvSpPr>
        <p:spPr>
          <a:xfrm>
            <a:off x="7894897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p14"/>
          <p:cNvSpPr/>
          <p:nvPr/>
        </p:nvSpPr>
        <p:spPr>
          <a:xfrm>
            <a:off x="7886966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1" name="Google Shape;1491;p14"/>
          <p:cNvSpPr/>
          <p:nvPr/>
        </p:nvSpPr>
        <p:spPr>
          <a:xfrm>
            <a:off x="7886966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2" name="Google Shape;1492;p14"/>
          <p:cNvSpPr/>
          <p:nvPr/>
        </p:nvSpPr>
        <p:spPr>
          <a:xfrm>
            <a:off x="7886966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3" name="Google Shape;1493;p14"/>
          <p:cNvSpPr/>
          <p:nvPr/>
        </p:nvSpPr>
        <p:spPr>
          <a:xfrm>
            <a:off x="7886966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4" name="Google Shape;1494;p14"/>
          <p:cNvSpPr/>
          <p:nvPr/>
        </p:nvSpPr>
        <p:spPr>
          <a:xfrm>
            <a:off x="7886966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5" name="Google Shape;1495;p14"/>
          <p:cNvSpPr/>
          <p:nvPr/>
        </p:nvSpPr>
        <p:spPr>
          <a:xfrm>
            <a:off x="7903201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6" name="Google Shape;1496;p14"/>
          <p:cNvSpPr/>
          <p:nvPr/>
        </p:nvSpPr>
        <p:spPr>
          <a:xfrm>
            <a:off x="7903201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7" name="Google Shape;1497;p14"/>
          <p:cNvSpPr/>
          <p:nvPr/>
        </p:nvSpPr>
        <p:spPr>
          <a:xfrm>
            <a:off x="7911571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8" name="Google Shape;1498;p14"/>
          <p:cNvSpPr/>
          <p:nvPr/>
        </p:nvSpPr>
        <p:spPr>
          <a:xfrm>
            <a:off x="7911571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9" name="Google Shape;1499;p14"/>
          <p:cNvSpPr/>
          <p:nvPr/>
        </p:nvSpPr>
        <p:spPr>
          <a:xfrm>
            <a:off x="7995426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0" name="Google Shape;1500;p14"/>
          <p:cNvSpPr/>
          <p:nvPr/>
        </p:nvSpPr>
        <p:spPr>
          <a:xfrm>
            <a:off x="8003727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1" name="Google Shape;1501;p14"/>
          <p:cNvSpPr/>
          <p:nvPr/>
        </p:nvSpPr>
        <p:spPr>
          <a:xfrm>
            <a:off x="8012102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2" name="Google Shape;1502;p14"/>
          <p:cNvSpPr/>
          <p:nvPr/>
        </p:nvSpPr>
        <p:spPr>
          <a:xfrm>
            <a:off x="8020546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3" name="Google Shape;1503;p14"/>
          <p:cNvSpPr/>
          <p:nvPr/>
        </p:nvSpPr>
        <p:spPr>
          <a:xfrm>
            <a:off x="8028850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4" name="Google Shape;1504;p14"/>
          <p:cNvSpPr/>
          <p:nvPr/>
        </p:nvSpPr>
        <p:spPr>
          <a:xfrm>
            <a:off x="8037196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5" name="Google Shape;1505;p14"/>
          <p:cNvSpPr/>
          <p:nvPr/>
        </p:nvSpPr>
        <p:spPr>
          <a:xfrm>
            <a:off x="8045498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6" name="Google Shape;1506;p14"/>
          <p:cNvSpPr/>
          <p:nvPr/>
        </p:nvSpPr>
        <p:spPr>
          <a:xfrm>
            <a:off x="8053870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7" name="Google Shape;1507;p14"/>
          <p:cNvSpPr/>
          <p:nvPr/>
        </p:nvSpPr>
        <p:spPr>
          <a:xfrm>
            <a:off x="7995426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8" name="Google Shape;1508;p14"/>
          <p:cNvSpPr/>
          <p:nvPr/>
        </p:nvSpPr>
        <p:spPr>
          <a:xfrm>
            <a:off x="8003727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9" name="Google Shape;1509;p14"/>
          <p:cNvSpPr/>
          <p:nvPr/>
        </p:nvSpPr>
        <p:spPr>
          <a:xfrm>
            <a:off x="7978883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0" name="Google Shape;1510;p14"/>
          <p:cNvSpPr/>
          <p:nvPr/>
        </p:nvSpPr>
        <p:spPr>
          <a:xfrm>
            <a:off x="7987185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1" name="Google Shape;1511;p14"/>
          <p:cNvSpPr/>
          <p:nvPr/>
        </p:nvSpPr>
        <p:spPr>
          <a:xfrm>
            <a:off x="7995426" y="2622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2" name="Google Shape;1512;p14"/>
          <p:cNvSpPr/>
          <p:nvPr/>
        </p:nvSpPr>
        <p:spPr>
          <a:xfrm>
            <a:off x="8003727" y="2622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3" name="Google Shape;1513;p14"/>
          <p:cNvSpPr/>
          <p:nvPr/>
        </p:nvSpPr>
        <p:spPr>
          <a:xfrm>
            <a:off x="8012102" y="2622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4" name="Google Shape;1514;p14"/>
          <p:cNvSpPr/>
          <p:nvPr/>
        </p:nvSpPr>
        <p:spPr>
          <a:xfrm>
            <a:off x="8020546" y="2622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5" name="Google Shape;1515;p14"/>
          <p:cNvSpPr/>
          <p:nvPr/>
        </p:nvSpPr>
        <p:spPr>
          <a:xfrm>
            <a:off x="8028850" y="2622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6" name="Google Shape;1516;p14"/>
          <p:cNvSpPr/>
          <p:nvPr/>
        </p:nvSpPr>
        <p:spPr>
          <a:xfrm>
            <a:off x="7987185" y="2622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7" name="Google Shape;1517;p14"/>
          <p:cNvSpPr/>
          <p:nvPr/>
        </p:nvSpPr>
        <p:spPr>
          <a:xfrm>
            <a:off x="7978883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8" name="Google Shape;1518;p14"/>
          <p:cNvSpPr/>
          <p:nvPr/>
        </p:nvSpPr>
        <p:spPr>
          <a:xfrm>
            <a:off x="7987185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9" name="Google Shape;1519;p14"/>
          <p:cNvSpPr/>
          <p:nvPr/>
        </p:nvSpPr>
        <p:spPr>
          <a:xfrm>
            <a:off x="8012102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0" name="Google Shape;1520;p14"/>
          <p:cNvSpPr/>
          <p:nvPr/>
        </p:nvSpPr>
        <p:spPr>
          <a:xfrm>
            <a:off x="8020546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1" name="Google Shape;1521;p14"/>
          <p:cNvSpPr/>
          <p:nvPr/>
        </p:nvSpPr>
        <p:spPr>
          <a:xfrm>
            <a:off x="8028850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2" name="Google Shape;1522;p14"/>
          <p:cNvSpPr/>
          <p:nvPr/>
        </p:nvSpPr>
        <p:spPr>
          <a:xfrm>
            <a:off x="8037196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3" name="Google Shape;1523;p14"/>
          <p:cNvSpPr/>
          <p:nvPr/>
        </p:nvSpPr>
        <p:spPr>
          <a:xfrm>
            <a:off x="8045498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4" name="Google Shape;1524;p14"/>
          <p:cNvSpPr/>
          <p:nvPr/>
        </p:nvSpPr>
        <p:spPr>
          <a:xfrm>
            <a:off x="8053870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5" name="Google Shape;1525;p14"/>
          <p:cNvSpPr/>
          <p:nvPr/>
        </p:nvSpPr>
        <p:spPr>
          <a:xfrm>
            <a:off x="7995426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6" name="Google Shape;1526;p14"/>
          <p:cNvSpPr/>
          <p:nvPr/>
        </p:nvSpPr>
        <p:spPr>
          <a:xfrm>
            <a:off x="8003727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7" name="Google Shape;1527;p14"/>
          <p:cNvSpPr/>
          <p:nvPr/>
        </p:nvSpPr>
        <p:spPr>
          <a:xfrm>
            <a:off x="8012102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8" name="Google Shape;1528;p14"/>
          <p:cNvSpPr/>
          <p:nvPr/>
        </p:nvSpPr>
        <p:spPr>
          <a:xfrm>
            <a:off x="8020546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9" name="Google Shape;1529;p14"/>
          <p:cNvSpPr/>
          <p:nvPr/>
        </p:nvSpPr>
        <p:spPr>
          <a:xfrm>
            <a:off x="8028850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0" name="Google Shape;1530;p14"/>
          <p:cNvSpPr/>
          <p:nvPr/>
        </p:nvSpPr>
        <p:spPr>
          <a:xfrm>
            <a:off x="8037196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1" name="Google Shape;1531;p14"/>
          <p:cNvSpPr/>
          <p:nvPr/>
        </p:nvSpPr>
        <p:spPr>
          <a:xfrm>
            <a:off x="8045498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2" name="Google Shape;1532;p14"/>
          <p:cNvSpPr/>
          <p:nvPr/>
        </p:nvSpPr>
        <p:spPr>
          <a:xfrm>
            <a:off x="8053870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3" name="Google Shape;1533;p14"/>
          <p:cNvSpPr/>
          <p:nvPr/>
        </p:nvSpPr>
        <p:spPr>
          <a:xfrm>
            <a:off x="7995426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4" name="Google Shape;1534;p14"/>
          <p:cNvSpPr/>
          <p:nvPr/>
        </p:nvSpPr>
        <p:spPr>
          <a:xfrm>
            <a:off x="8003727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5" name="Google Shape;1535;p14"/>
          <p:cNvSpPr/>
          <p:nvPr/>
        </p:nvSpPr>
        <p:spPr>
          <a:xfrm>
            <a:off x="8012102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6" name="Google Shape;1536;p14"/>
          <p:cNvSpPr/>
          <p:nvPr/>
        </p:nvSpPr>
        <p:spPr>
          <a:xfrm>
            <a:off x="8020546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7" name="Google Shape;1537;p14"/>
          <p:cNvSpPr/>
          <p:nvPr/>
        </p:nvSpPr>
        <p:spPr>
          <a:xfrm>
            <a:off x="8028850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8" name="Google Shape;1538;p14"/>
          <p:cNvSpPr/>
          <p:nvPr/>
        </p:nvSpPr>
        <p:spPr>
          <a:xfrm>
            <a:off x="7978883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9" name="Google Shape;1539;p14"/>
          <p:cNvSpPr/>
          <p:nvPr/>
        </p:nvSpPr>
        <p:spPr>
          <a:xfrm>
            <a:off x="7987185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0" name="Google Shape;1540;p14"/>
          <p:cNvSpPr/>
          <p:nvPr/>
        </p:nvSpPr>
        <p:spPr>
          <a:xfrm>
            <a:off x="7978883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1" name="Google Shape;1541;p14"/>
          <p:cNvSpPr/>
          <p:nvPr/>
        </p:nvSpPr>
        <p:spPr>
          <a:xfrm>
            <a:off x="7987185" y="1798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2" name="Google Shape;1542;p14"/>
          <p:cNvSpPr/>
          <p:nvPr/>
        </p:nvSpPr>
        <p:spPr>
          <a:xfrm>
            <a:off x="8045638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3" name="Google Shape;1543;p14"/>
          <p:cNvSpPr/>
          <p:nvPr/>
        </p:nvSpPr>
        <p:spPr>
          <a:xfrm>
            <a:off x="8045638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4" name="Google Shape;1544;p14"/>
          <p:cNvSpPr/>
          <p:nvPr/>
        </p:nvSpPr>
        <p:spPr>
          <a:xfrm>
            <a:off x="8053939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5" name="Google Shape;1545;p14"/>
          <p:cNvSpPr/>
          <p:nvPr/>
        </p:nvSpPr>
        <p:spPr>
          <a:xfrm>
            <a:off x="8053939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6" name="Google Shape;1546;p14"/>
          <p:cNvSpPr/>
          <p:nvPr/>
        </p:nvSpPr>
        <p:spPr>
          <a:xfrm>
            <a:off x="8003864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7" name="Google Shape;1547;p14"/>
          <p:cNvSpPr/>
          <p:nvPr/>
        </p:nvSpPr>
        <p:spPr>
          <a:xfrm>
            <a:off x="8003864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8" name="Google Shape;1548;p14"/>
          <p:cNvSpPr/>
          <p:nvPr/>
        </p:nvSpPr>
        <p:spPr>
          <a:xfrm>
            <a:off x="8012165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9" name="Google Shape;1549;p14"/>
          <p:cNvSpPr/>
          <p:nvPr/>
        </p:nvSpPr>
        <p:spPr>
          <a:xfrm>
            <a:off x="8012165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0" name="Google Shape;1550;p14"/>
          <p:cNvSpPr/>
          <p:nvPr/>
        </p:nvSpPr>
        <p:spPr>
          <a:xfrm>
            <a:off x="8020538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1" name="Google Shape;1551;p14"/>
          <p:cNvSpPr/>
          <p:nvPr/>
        </p:nvSpPr>
        <p:spPr>
          <a:xfrm>
            <a:off x="8020538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2" name="Google Shape;1552;p14"/>
          <p:cNvSpPr/>
          <p:nvPr/>
        </p:nvSpPr>
        <p:spPr>
          <a:xfrm>
            <a:off x="8028984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3" name="Google Shape;1553;p14"/>
          <p:cNvSpPr/>
          <p:nvPr/>
        </p:nvSpPr>
        <p:spPr>
          <a:xfrm>
            <a:off x="8028984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4" name="Google Shape;1554;p14"/>
          <p:cNvSpPr/>
          <p:nvPr/>
        </p:nvSpPr>
        <p:spPr>
          <a:xfrm>
            <a:off x="8037285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5" name="Google Shape;1555;p14"/>
          <p:cNvSpPr/>
          <p:nvPr/>
        </p:nvSpPr>
        <p:spPr>
          <a:xfrm>
            <a:off x="8037285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6" name="Google Shape;1556;p14"/>
          <p:cNvSpPr/>
          <p:nvPr/>
        </p:nvSpPr>
        <p:spPr>
          <a:xfrm>
            <a:off x="7978571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7" name="Google Shape;1557;p14"/>
          <p:cNvSpPr/>
          <p:nvPr/>
        </p:nvSpPr>
        <p:spPr>
          <a:xfrm>
            <a:off x="7978571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8" name="Google Shape;1558;p14"/>
          <p:cNvSpPr/>
          <p:nvPr/>
        </p:nvSpPr>
        <p:spPr>
          <a:xfrm>
            <a:off x="7986874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9" name="Google Shape;1559;p14"/>
          <p:cNvSpPr/>
          <p:nvPr/>
        </p:nvSpPr>
        <p:spPr>
          <a:xfrm>
            <a:off x="7986874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0" name="Google Shape;1560;p14"/>
          <p:cNvSpPr/>
          <p:nvPr/>
        </p:nvSpPr>
        <p:spPr>
          <a:xfrm>
            <a:off x="7995246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1" name="Google Shape;1561;p14"/>
          <p:cNvSpPr/>
          <p:nvPr/>
        </p:nvSpPr>
        <p:spPr>
          <a:xfrm>
            <a:off x="7995246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2" name="Google Shape;1562;p14"/>
          <p:cNvSpPr/>
          <p:nvPr/>
        </p:nvSpPr>
        <p:spPr>
          <a:xfrm>
            <a:off x="8045638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3" name="Google Shape;1563;p14"/>
          <p:cNvSpPr/>
          <p:nvPr/>
        </p:nvSpPr>
        <p:spPr>
          <a:xfrm>
            <a:off x="8045638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4" name="Google Shape;1564;p14"/>
          <p:cNvSpPr/>
          <p:nvPr/>
        </p:nvSpPr>
        <p:spPr>
          <a:xfrm>
            <a:off x="8053939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5" name="Google Shape;1565;p14"/>
          <p:cNvSpPr/>
          <p:nvPr/>
        </p:nvSpPr>
        <p:spPr>
          <a:xfrm>
            <a:off x="8053939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6" name="Google Shape;1566;p14"/>
          <p:cNvSpPr/>
          <p:nvPr/>
        </p:nvSpPr>
        <p:spPr>
          <a:xfrm>
            <a:off x="8003864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7" name="Google Shape;1567;p14"/>
          <p:cNvSpPr/>
          <p:nvPr/>
        </p:nvSpPr>
        <p:spPr>
          <a:xfrm>
            <a:off x="8003864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8" name="Google Shape;1568;p14"/>
          <p:cNvSpPr/>
          <p:nvPr/>
        </p:nvSpPr>
        <p:spPr>
          <a:xfrm>
            <a:off x="8012165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9" name="Google Shape;1569;p14"/>
          <p:cNvSpPr/>
          <p:nvPr/>
        </p:nvSpPr>
        <p:spPr>
          <a:xfrm>
            <a:off x="8012165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0" name="Google Shape;1570;p14"/>
          <p:cNvSpPr/>
          <p:nvPr/>
        </p:nvSpPr>
        <p:spPr>
          <a:xfrm>
            <a:off x="8020538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1" name="Google Shape;1571;p14"/>
          <p:cNvSpPr/>
          <p:nvPr/>
        </p:nvSpPr>
        <p:spPr>
          <a:xfrm>
            <a:off x="8020538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2" name="Google Shape;1572;p14"/>
          <p:cNvSpPr/>
          <p:nvPr/>
        </p:nvSpPr>
        <p:spPr>
          <a:xfrm>
            <a:off x="8028984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3" name="Google Shape;1573;p14"/>
          <p:cNvSpPr/>
          <p:nvPr/>
        </p:nvSpPr>
        <p:spPr>
          <a:xfrm>
            <a:off x="8028984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4" name="Google Shape;1574;p14"/>
          <p:cNvSpPr/>
          <p:nvPr/>
        </p:nvSpPr>
        <p:spPr>
          <a:xfrm>
            <a:off x="8037285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5" name="Google Shape;1575;p14"/>
          <p:cNvSpPr/>
          <p:nvPr/>
        </p:nvSpPr>
        <p:spPr>
          <a:xfrm>
            <a:off x="8037285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6" name="Google Shape;1576;p14"/>
          <p:cNvSpPr/>
          <p:nvPr/>
        </p:nvSpPr>
        <p:spPr>
          <a:xfrm>
            <a:off x="7978571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7" name="Google Shape;1577;p14"/>
          <p:cNvSpPr/>
          <p:nvPr/>
        </p:nvSpPr>
        <p:spPr>
          <a:xfrm>
            <a:off x="7978571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8" name="Google Shape;1578;p14"/>
          <p:cNvSpPr/>
          <p:nvPr/>
        </p:nvSpPr>
        <p:spPr>
          <a:xfrm>
            <a:off x="7986874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9" name="Google Shape;1579;p14"/>
          <p:cNvSpPr/>
          <p:nvPr/>
        </p:nvSpPr>
        <p:spPr>
          <a:xfrm>
            <a:off x="7986874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0" name="Google Shape;1580;p14"/>
          <p:cNvSpPr/>
          <p:nvPr/>
        </p:nvSpPr>
        <p:spPr>
          <a:xfrm>
            <a:off x="7995246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1" name="Google Shape;1581;p14"/>
          <p:cNvSpPr/>
          <p:nvPr/>
        </p:nvSpPr>
        <p:spPr>
          <a:xfrm>
            <a:off x="7995246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2" name="Google Shape;1582;p14"/>
          <p:cNvSpPr/>
          <p:nvPr/>
        </p:nvSpPr>
        <p:spPr>
          <a:xfrm>
            <a:off x="8045638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3" name="Google Shape;1583;p14"/>
          <p:cNvSpPr/>
          <p:nvPr/>
        </p:nvSpPr>
        <p:spPr>
          <a:xfrm>
            <a:off x="8045638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4" name="Google Shape;1584;p14"/>
          <p:cNvSpPr/>
          <p:nvPr/>
        </p:nvSpPr>
        <p:spPr>
          <a:xfrm>
            <a:off x="8053939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5" name="Google Shape;1585;p14"/>
          <p:cNvSpPr/>
          <p:nvPr/>
        </p:nvSpPr>
        <p:spPr>
          <a:xfrm>
            <a:off x="8053939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6" name="Google Shape;1586;p14"/>
          <p:cNvSpPr/>
          <p:nvPr/>
        </p:nvSpPr>
        <p:spPr>
          <a:xfrm>
            <a:off x="8003864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7" name="Google Shape;1587;p14"/>
          <p:cNvSpPr/>
          <p:nvPr/>
        </p:nvSpPr>
        <p:spPr>
          <a:xfrm>
            <a:off x="8003864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8" name="Google Shape;1588;p14"/>
          <p:cNvSpPr/>
          <p:nvPr/>
        </p:nvSpPr>
        <p:spPr>
          <a:xfrm>
            <a:off x="8012165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9" name="Google Shape;1589;p14"/>
          <p:cNvSpPr/>
          <p:nvPr/>
        </p:nvSpPr>
        <p:spPr>
          <a:xfrm>
            <a:off x="8012165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0" name="Google Shape;1590;p14"/>
          <p:cNvSpPr/>
          <p:nvPr/>
        </p:nvSpPr>
        <p:spPr>
          <a:xfrm>
            <a:off x="8020538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1" name="Google Shape;1591;p14"/>
          <p:cNvSpPr/>
          <p:nvPr/>
        </p:nvSpPr>
        <p:spPr>
          <a:xfrm>
            <a:off x="8020538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2" name="Google Shape;1592;p14"/>
          <p:cNvSpPr/>
          <p:nvPr/>
        </p:nvSpPr>
        <p:spPr>
          <a:xfrm>
            <a:off x="8028984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14"/>
          <p:cNvSpPr/>
          <p:nvPr/>
        </p:nvSpPr>
        <p:spPr>
          <a:xfrm>
            <a:off x="8028984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4" name="Google Shape;1594;p14"/>
          <p:cNvSpPr/>
          <p:nvPr/>
        </p:nvSpPr>
        <p:spPr>
          <a:xfrm>
            <a:off x="8037285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14"/>
          <p:cNvSpPr/>
          <p:nvPr/>
        </p:nvSpPr>
        <p:spPr>
          <a:xfrm>
            <a:off x="8037285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14"/>
          <p:cNvSpPr/>
          <p:nvPr/>
        </p:nvSpPr>
        <p:spPr>
          <a:xfrm>
            <a:off x="7978571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7" name="Google Shape;1597;p14"/>
          <p:cNvSpPr/>
          <p:nvPr/>
        </p:nvSpPr>
        <p:spPr>
          <a:xfrm>
            <a:off x="7978571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8" name="Google Shape;1598;p14"/>
          <p:cNvSpPr/>
          <p:nvPr/>
        </p:nvSpPr>
        <p:spPr>
          <a:xfrm>
            <a:off x="7986874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9" name="Google Shape;1599;p14"/>
          <p:cNvSpPr/>
          <p:nvPr/>
        </p:nvSpPr>
        <p:spPr>
          <a:xfrm>
            <a:off x="7986874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0" name="Google Shape;1600;p14"/>
          <p:cNvSpPr/>
          <p:nvPr/>
        </p:nvSpPr>
        <p:spPr>
          <a:xfrm>
            <a:off x="7995246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1" name="Google Shape;1601;p14"/>
          <p:cNvSpPr/>
          <p:nvPr/>
        </p:nvSpPr>
        <p:spPr>
          <a:xfrm>
            <a:off x="7995246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2" name="Google Shape;1602;p14"/>
          <p:cNvSpPr/>
          <p:nvPr/>
        </p:nvSpPr>
        <p:spPr>
          <a:xfrm>
            <a:off x="8070982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3" name="Google Shape;1603;p14"/>
          <p:cNvSpPr/>
          <p:nvPr/>
        </p:nvSpPr>
        <p:spPr>
          <a:xfrm>
            <a:off x="8079284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4" name="Google Shape;1604;p14"/>
          <p:cNvSpPr/>
          <p:nvPr/>
        </p:nvSpPr>
        <p:spPr>
          <a:xfrm>
            <a:off x="8087656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5" name="Google Shape;1605;p14"/>
          <p:cNvSpPr/>
          <p:nvPr/>
        </p:nvSpPr>
        <p:spPr>
          <a:xfrm>
            <a:off x="8096101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6" name="Google Shape;1606;p14"/>
          <p:cNvSpPr/>
          <p:nvPr/>
        </p:nvSpPr>
        <p:spPr>
          <a:xfrm>
            <a:off x="8104404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7" name="Google Shape;1607;p14"/>
          <p:cNvSpPr/>
          <p:nvPr/>
        </p:nvSpPr>
        <p:spPr>
          <a:xfrm>
            <a:off x="8112753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8" name="Google Shape;1608;p14"/>
          <p:cNvSpPr/>
          <p:nvPr/>
        </p:nvSpPr>
        <p:spPr>
          <a:xfrm>
            <a:off x="8121054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9" name="Google Shape;1609;p14"/>
          <p:cNvSpPr/>
          <p:nvPr/>
        </p:nvSpPr>
        <p:spPr>
          <a:xfrm>
            <a:off x="8129434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0" name="Google Shape;1610;p14"/>
          <p:cNvSpPr/>
          <p:nvPr/>
        </p:nvSpPr>
        <p:spPr>
          <a:xfrm>
            <a:off x="8121054" y="2616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1" name="Google Shape;1611;p14"/>
          <p:cNvSpPr/>
          <p:nvPr/>
        </p:nvSpPr>
        <p:spPr>
          <a:xfrm>
            <a:off x="8129434" y="2616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2" name="Google Shape;1612;p14"/>
          <p:cNvSpPr/>
          <p:nvPr/>
        </p:nvSpPr>
        <p:spPr>
          <a:xfrm>
            <a:off x="8070982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3" name="Google Shape;1613;p14"/>
          <p:cNvSpPr/>
          <p:nvPr/>
        </p:nvSpPr>
        <p:spPr>
          <a:xfrm>
            <a:off x="8079284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4" name="Google Shape;1614;p14"/>
          <p:cNvSpPr/>
          <p:nvPr/>
        </p:nvSpPr>
        <p:spPr>
          <a:xfrm>
            <a:off x="8062745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5" name="Google Shape;1615;p14"/>
          <p:cNvSpPr/>
          <p:nvPr/>
        </p:nvSpPr>
        <p:spPr>
          <a:xfrm>
            <a:off x="8062745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6" name="Google Shape;1616;p14"/>
          <p:cNvSpPr/>
          <p:nvPr/>
        </p:nvSpPr>
        <p:spPr>
          <a:xfrm>
            <a:off x="8087656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7" name="Google Shape;1617;p14"/>
          <p:cNvSpPr/>
          <p:nvPr/>
        </p:nvSpPr>
        <p:spPr>
          <a:xfrm>
            <a:off x="8096101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8" name="Google Shape;1618;p14"/>
          <p:cNvSpPr/>
          <p:nvPr/>
        </p:nvSpPr>
        <p:spPr>
          <a:xfrm>
            <a:off x="8104404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9" name="Google Shape;1619;p14"/>
          <p:cNvSpPr/>
          <p:nvPr/>
        </p:nvSpPr>
        <p:spPr>
          <a:xfrm>
            <a:off x="8112753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0" name="Google Shape;1620;p14"/>
          <p:cNvSpPr/>
          <p:nvPr/>
        </p:nvSpPr>
        <p:spPr>
          <a:xfrm>
            <a:off x="8121054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1" name="Google Shape;1621;p14"/>
          <p:cNvSpPr/>
          <p:nvPr/>
        </p:nvSpPr>
        <p:spPr>
          <a:xfrm>
            <a:off x="8129434" y="2456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2" name="Google Shape;1622;p14"/>
          <p:cNvSpPr/>
          <p:nvPr/>
        </p:nvSpPr>
        <p:spPr>
          <a:xfrm>
            <a:off x="8070982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"/>
          <p:cNvSpPr/>
          <p:nvPr/>
        </p:nvSpPr>
        <p:spPr>
          <a:xfrm>
            <a:off x="8079284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4" name="Google Shape;1624;p14"/>
          <p:cNvSpPr/>
          <p:nvPr/>
        </p:nvSpPr>
        <p:spPr>
          <a:xfrm>
            <a:off x="8087656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5" name="Google Shape;1625;p14"/>
          <p:cNvSpPr/>
          <p:nvPr/>
        </p:nvSpPr>
        <p:spPr>
          <a:xfrm>
            <a:off x="8096101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6" name="Google Shape;1626;p14"/>
          <p:cNvSpPr/>
          <p:nvPr/>
        </p:nvSpPr>
        <p:spPr>
          <a:xfrm>
            <a:off x="8104404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7" name="Google Shape;1627;p14"/>
          <p:cNvSpPr/>
          <p:nvPr/>
        </p:nvSpPr>
        <p:spPr>
          <a:xfrm>
            <a:off x="8112753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8" name="Google Shape;1628;p14"/>
          <p:cNvSpPr/>
          <p:nvPr/>
        </p:nvSpPr>
        <p:spPr>
          <a:xfrm>
            <a:off x="8121054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9" name="Google Shape;1629;p14"/>
          <p:cNvSpPr/>
          <p:nvPr/>
        </p:nvSpPr>
        <p:spPr>
          <a:xfrm>
            <a:off x="8129434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0" name="Google Shape;1630;p14"/>
          <p:cNvSpPr/>
          <p:nvPr/>
        </p:nvSpPr>
        <p:spPr>
          <a:xfrm>
            <a:off x="8062745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1" name="Google Shape;1631;p14"/>
          <p:cNvSpPr/>
          <p:nvPr/>
        </p:nvSpPr>
        <p:spPr>
          <a:xfrm>
            <a:off x="8070982" y="1796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2" name="Google Shape;1632;p14"/>
          <p:cNvSpPr/>
          <p:nvPr/>
        </p:nvSpPr>
        <p:spPr>
          <a:xfrm>
            <a:off x="8079284" y="1796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3" name="Google Shape;1633;p14"/>
          <p:cNvSpPr/>
          <p:nvPr/>
        </p:nvSpPr>
        <p:spPr>
          <a:xfrm>
            <a:off x="8062745" y="1796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4" name="Google Shape;1634;p14"/>
          <p:cNvSpPr/>
          <p:nvPr/>
        </p:nvSpPr>
        <p:spPr>
          <a:xfrm>
            <a:off x="8062745" y="1697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14"/>
          <p:cNvSpPr/>
          <p:nvPr/>
        </p:nvSpPr>
        <p:spPr>
          <a:xfrm>
            <a:off x="8079421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6" name="Google Shape;1636;p14"/>
          <p:cNvSpPr/>
          <p:nvPr/>
        </p:nvSpPr>
        <p:spPr>
          <a:xfrm>
            <a:off x="8079421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7" name="Google Shape;1637;p14"/>
          <p:cNvSpPr/>
          <p:nvPr/>
        </p:nvSpPr>
        <p:spPr>
          <a:xfrm>
            <a:off x="8087722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8" name="Google Shape;1638;p14"/>
          <p:cNvSpPr/>
          <p:nvPr/>
        </p:nvSpPr>
        <p:spPr>
          <a:xfrm>
            <a:off x="8087722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9" name="Google Shape;1639;p14"/>
          <p:cNvSpPr/>
          <p:nvPr/>
        </p:nvSpPr>
        <p:spPr>
          <a:xfrm>
            <a:off x="8096094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0" name="Google Shape;1640;p14"/>
          <p:cNvSpPr/>
          <p:nvPr/>
        </p:nvSpPr>
        <p:spPr>
          <a:xfrm>
            <a:off x="8096094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1" name="Google Shape;1641;p14"/>
          <p:cNvSpPr/>
          <p:nvPr/>
        </p:nvSpPr>
        <p:spPr>
          <a:xfrm>
            <a:off x="8104545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2" name="Google Shape;1642;p14"/>
          <p:cNvSpPr/>
          <p:nvPr/>
        </p:nvSpPr>
        <p:spPr>
          <a:xfrm>
            <a:off x="8104545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3" name="Google Shape;1643;p14"/>
          <p:cNvSpPr/>
          <p:nvPr/>
        </p:nvSpPr>
        <p:spPr>
          <a:xfrm>
            <a:off x="8112839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4" name="Google Shape;1644;p14"/>
          <p:cNvSpPr/>
          <p:nvPr/>
        </p:nvSpPr>
        <p:spPr>
          <a:xfrm>
            <a:off x="8112839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5" name="Google Shape;1645;p14"/>
          <p:cNvSpPr/>
          <p:nvPr/>
        </p:nvSpPr>
        <p:spPr>
          <a:xfrm>
            <a:off x="8062430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14"/>
          <p:cNvSpPr/>
          <p:nvPr/>
        </p:nvSpPr>
        <p:spPr>
          <a:xfrm>
            <a:off x="8062430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7" name="Google Shape;1647;p14"/>
          <p:cNvSpPr/>
          <p:nvPr/>
        </p:nvSpPr>
        <p:spPr>
          <a:xfrm>
            <a:off x="8070803" y="2293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8" name="Google Shape;1648;p14"/>
          <p:cNvSpPr/>
          <p:nvPr/>
        </p:nvSpPr>
        <p:spPr>
          <a:xfrm>
            <a:off x="8070803" y="2376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9" name="Google Shape;1649;p14"/>
          <p:cNvSpPr/>
          <p:nvPr/>
        </p:nvSpPr>
        <p:spPr>
          <a:xfrm>
            <a:off x="8037196" y="2783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0" name="Google Shape;1650;p14"/>
          <p:cNvSpPr/>
          <p:nvPr/>
        </p:nvSpPr>
        <p:spPr>
          <a:xfrm>
            <a:off x="8045498" y="2783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1" name="Google Shape;1651;p14"/>
          <p:cNvSpPr/>
          <p:nvPr/>
        </p:nvSpPr>
        <p:spPr>
          <a:xfrm>
            <a:off x="8053870" y="2783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2" name="Google Shape;1652;p14"/>
          <p:cNvSpPr/>
          <p:nvPr/>
        </p:nvSpPr>
        <p:spPr>
          <a:xfrm>
            <a:off x="8037196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3" name="Google Shape;1653;p14"/>
          <p:cNvSpPr/>
          <p:nvPr/>
        </p:nvSpPr>
        <p:spPr>
          <a:xfrm>
            <a:off x="8045498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4" name="Google Shape;1654;p14"/>
          <p:cNvSpPr/>
          <p:nvPr/>
        </p:nvSpPr>
        <p:spPr>
          <a:xfrm>
            <a:off x="8053870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5" name="Google Shape;1655;p14"/>
          <p:cNvSpPr/>
          <p:nvPr/>
        </p:nvSpPr>
        <p:spPr>
          <a:xfrm>
            <a:off x="8045638" y="2620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6" name="Google Shape;1656;p14"/>
          <p:cNvSpPr/>
          <p:nvPr/>
        </p:nvSpPr>
        <p:spPr>
          <a:xfrm>
            <a:off x="8053939" y="2620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7" name="Google Shape;1657;p14"/>
          <p:cNvSpPr/>
          <p:nvPr/>
        </p:nvSpPr>
        <p:spPr>
          <a:xfrm>
            <a:off x="8037285" y="2620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8" name="Google Shape;1658;p14"/>
          <p:cNvSpPr/>
          <p:nvPr/>
        </p:nvSpPr>
        <p:spPr>
          <a:xfrm>
            <a:off x="8070982" y="2783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9" name="Google Shape;1659;p14"/>
          <p:cNvSpPr/>
          <p:nvPr/>
        </p:nvSpPr>
        <p:spPr>
          <a:xfrm>
            <a:off x="8079284" y="2783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0" name="Google Shape;1660;p14"/>
          <p:cNvSpPr/>
          <p:nvPr/>
        </p:nvSpPr>
        <p:spPr>
          <a:xfrm>
            <a:off x="8087656" y="2783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1" name="Google Shape;1661;p14"/>
          <p:cNvSpPr/>
          <p:nvPr/>
        </p:nvSpPr>
        <p:spPr>
          <a:xfrm>
            <a:off x="8096101" y="2783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2" name="Google Shape;1662;p14"/>
          <p:cNvSpPr/>
          <p:nvPr/>
        </p:nvSpPr>
        <p:spPr>
          <a:xfrm>
            <a:off x="8104404" y="2783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3" name="Google Shape;1663;p14"/>
          <p:cNvSpPr/>
          <p:nvPr/>
        </p:nvSpPr>
        <p:spPr>
          <a:xfrm>
            <a:off x="8112753" y="2783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4" name="Google Shape;1664;p14"/>
          <p:cNvSpPr/>
          <p:nvPr/>
        </p:nvSpPr>
        <p:spPr>
          <a:xfrm>
            <a:off x="8121054" y="2783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5" name="Google Shape;1665;p14"/>
          <p:cNvSpPr/>
          <p:nvPr/>
        </p:nvSpPr>
        <p:spPr>
          <a:xfrm>
            <a:off x="8129434" y="2783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6" name="Google Shape;1666;p14"/>
          <p:cNvSpPr/>
          <p:nvPr/>
        </p:nvSpPr>
        <p:spPr>
          <a:xfrm>
            <a:off x="8070982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7" name="Google Shape;1667;p14"/>
          <p:cNvSpPr/>
          <p:nvPr/>
        </p:nvSpPr>
        <p:spPr>
          <a:xfrm>
            <a:off x="8079284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8" name="Google Shape;1668;p14"/>
          <p:cNvSpPr/>
          <p:nvPr/>
        </p:nvSpPr>
        <p:spPr>
          <a:xfrm>
            <a:off x="8062745" y="2783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9" name="Google Shape;1669;p14"/>
          <p:cNvSpPr/>
          <p:nvPr/>
        </p:nvSpPr>
        <p:spPr>
          <a:xfrm>
            <a:off x="8062745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0" name="Google Shape;1670;p14"/>
          <p:cNvSpPr/>
          <p:nvPr/>
        </p:nvSpPr>
        <p:spPr>
          <a:xfrm>
            <a:off x="8087656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1" name="Google Shape;1671;p14"/>
          <p:cNvSpPr/>
          <p:nvPr/>
        </p:nvSpPr>
        <p:spPr>
          <a:xfrm>
            <a:off x="8096101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2" name="Google Shape;1672;p14"/>
          <p:cNvSpPr/>
          <p:nvPr/>
        </p:nvSpPr>
        <p:spPr>
          <a:xfrm>
            <a:off x="8104404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3" name="Google Shape;1673;p14"/>
          <p:cNvSpPr/>
          <p:nvPr/>
        </p:nvSpPr>
        <p:spPr>
          <a:xfrm>
            <a:off x="8112753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4" name="Google Shape;1674;p14"/>
          <p:cNvSpPr/>
          <p:nvPr/>
        </p:nvSpPr>
        <p:spPr>
          <a:xfrm>
            <a:off x="8121054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5" name="Google Shape;1675;p14"/>
          <p:cNvSpPr/>
          <p:nvPr/>
        </p:nvSpPr>
        <p:spPr>
          <a:xfrm>
            <a:off x="8129434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14"/>
          <p:cNvSpPr/>
          <p:nvPr/>
        </p:nvSpPr>
        <p:spPr>
          <a:xfrm>
            <a:off x="8037196" y="2954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7" name="Google Shape;1677;p14"/>
          <p:cNvSpPr/>
          <p:nvPr/>
        </p:nvSpPr>
        <p:spPr>
          <a:xfrm>
            <a:off x="8045498" y="2954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8" name="Google Shape;1678;p14"/>
          <p:cNvSpPr/>
          <p:nvPr/>
        </p:nvSpPr>
        <p:spPr>
          <a:xfrm>
            <a:off x="8053870" y="2954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9" name="Google Shape;1679;p14"/>
          <p:cNvSpPr/>
          <p:nvPr/>
        </p:nvSpPr>
        <p:spPr>
          <a:xfrm>
            <a:off x="8037196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0" name="Google Shape;1680;p14"/>
          <p:cNvSpPr/>
          <p:nvPr/>
        </p:nvSpPr>
        <p:spPr>
          <a:xfrm>
            <a:off x="8045498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1" name="Google Shape;1681;p14"/>
          <p:cNvSpPr/>
          <p:nvPr/>
        </p:nvSpPr>
        <p:spPr>
          <a:xfrm>
            <a:off x="8053870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2" name="Google Shape;1682;p14"/>
          <p:cNvSpPr/>
          <p:nvPr/>
        </p:nvSpPr>
        <p:spPr>
          <a:xfrm>
            <a:off x="8070982" y="2954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3" name="Google Shape;1683;p14"/>
          <p:cNvSpPr/>
          <p:nvPr/>
        </p:nvSpPr>
        <p:spPr>
          <a:xfrm>
            <a:off x="8079284" y="2954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4" name="Google Shape;1684;p14"/>
          <p:cNvSpPr/>
          <p:nvPr/>
        </p:nvSpPr>
        <p:spPr>
          <a:xfrm>
            <a:off x="8087656" y="2954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5" name="Google Shape;1685;p14"/>
          <p:cNvSpPr/>
          <p:nvPr/>
        </p:nvSpPr>
        <p:spPr>
          <a:xfrm>
            <a:off x="8096101" y="2954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4"/>
          <p:cNvSpPr/>
          <p:nvPr/>
        </p:nvSpPr>
        <p:spPr>
          <a:xfrm>
            <a:off x="8104404" y="2954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7" name="Google Shape;1687;p14"/>
          <p:cNvSpPr/>
          <p:nvPr/>
        </p:nvSpPr>
        <p:spPr>
          <a:xfrm>
            <a:off x="8112753" y="2954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8" name="Google Shape;1688;p14"/>
          <p:cNvSpPr/>
          <p:nvPr/>
        </p:nvSpPr>
        <p:spPr>
          <a:xfrm>
            <a:off x="8121054" y="2954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9" name="Google Shape;1689;p14"/>
          <p:cNvSpPr/>
          <p:nvPr/>
        </p:nvSpPr>
        <p:spPr>
          <a:xfrm>
            <a:off x="8129434" y="2954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14"/>
          <p:cNvSpPr/>
          <p:nvPr/>
        </p:nvSpPr>
        <p:spPr>
          <a:xfrm>
            <a:off x="8070982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14"/>
          <p:cNvSpPr/>
          <p:nvPr/>
        </p:nvSpPr>
        <p:spPr>
          <a:xfrm>
            <a:off x="8079284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2" name="Google Shape;1692;p14"/>
          <p:cNvSpPr/>
          <p:nvPr/>
        </p:nvSpPr>
        <p:spPr>
          <a:xfrm>
            <a:off x="8062745" y="2954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3" name="Google Shape;1693;p14"/>
          <p:cNvSpPr/>
          <p:nvPr/>
        </p:nvSpPr>
        <p:spPr>
          <a:xfrm>
            <a:off x="8062745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4" name="Google Shape;1694;p14"/>
          <p:cNvSpPr/>
          <p:nvPr/>
        </p:nvSpPr>
        <p:spPr>
          <a:xfrm>
            <a:off x="8087656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5" name="Google Shape;1695;p14"/>
          <p:cNvSpPr/>
          <p:nvPr/>
        </p:nvSpPr>
        <p:spPr>
          <a:xfrm>
            <a:off x="8096101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6" name="Google Shape;1696;p14"/>
          <p:cNvSpPr/>
          <p:nvPr/>
        </p:nvSpPr>
        <p:spPr>
          <a:xfrm>
            <a:off x="8104404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7" name="Google Shape;1697;p14"/>
          <p:cNvSpPr/>
          <p:nvPr/>
        </p:nvSpPr>
        <p:spPr>
          <a:xfrm>
            <a:off x="8112753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8" name="Google Shape;1698;p14"/>
          <p:cNvSpPr/>
          <p:nvPr/>
        </p:nvSpPr>
        <p:spPr>
          <a:xfrm>
            <a:off x="8121054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9" name="Google Shape;1699;p14"/>
          <p:cNvSpPr/>
          <p:nvPr/>
        </p:nvSpPr>
        <p:spPr>
          <a:xfrm>
            <a:off x="8129434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0" name="Google Shape;1700;p14"/>
          <p:cNvSpPr/>
          <p:nvPr/>
        </p:nvSpPr>
        <p:spPr>
          <a:xfrm>
            <a:off x="8137546" y="25395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1" name="Google Shape;1701;p14"/>
          <p:cNvSpPr/>
          <p:nvPr/>
        </p:nvSpPr>
        <p:spPr>
          <a:xfrm>
            <a:off x="8137546" y="2616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2" name="Google Shape;1702;p14"/>
          <p:cNvSpPr/>
          <p:nvPr/>
        </p:nvSpPr>
        <p:spPr>
          <a:xfrm>
            <a:off x="8137546" y="2783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3" name="Google Shape;1703;p14"/>
          <p:cNvSpPr/>
          <p:nvPr/>
        </p:nvSpPr>
        <p:spPr>
          <a:xfrm>
            <a:off x="8137546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4" name="Google Shape;1704;p14"/>
          <p:cNvSpPr/>
          <p:nvPr/>
        </p:nvSpPr>
        <p:spPr>
          <a:xfrm>
            <a:off x="8154410" y="2616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p14"/>
          <p:cNvSpPr/>
          <p:nvPr/>
        </p:nvSpPr>
        <p:spPr>
          <a:xfrm>
            <a:off x="8154410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6" name="Google Shape;1706;p14"/>
          <p:cNvSpPr/>
          <p:nvPr/>
        </p:nvSpPr>
        <p:spPr>
          <a:xfrm>
            <a:off x="8145598" y="25413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31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31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14"/>
          <p:cNvSpPr/>
          <p:nvPr/>
        </p:nvSpPr>
        <p:spPr>
          <a:xfrm>
            <a:off x="8145980" y="2700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14"/>
          <p:cNvSpPr/>
          <p:nvPr/>
        </p:nvSpPr>
        <p:spPr>
          <a:xfrm>
            <a:off x="8137546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14"/>
          <p:cNvSpPr/>
          <p:nvPr/>
        </p:nvSpPr>
        <p:spPr>
          <a:xfrm>
            <a:off x="8037196" y="3120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0" name="Google Shape;1710;p14"/>
          <p:cNvSpPr/>
          <p:nvPr/>
        </p:nvSpPr>
        <p:spPr>
          <a:xfrm>
            <a:off x="8045498" y="3120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14"/>
          <p:cNvSpPr/>
          <p:nvPr/>
        </p:nvSpPr>
        <p:spPr>
          <a:xfrm>
            <a:off x="8053870" y="3120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2" name="Google Shape;1712;p14"/>
          <p:cNvSpPr/>
          <p:nvPr/>
        </p:nvSpPr>
        <p:spPr>
          <a:xfrm>
            <a:off x="8037196" y="3037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3" name="Google Shape;1713;p14"/>
          <p:cNvSpPr/>
          <p:nvPr/>
        </p:nvSpPr>
        <p:spPr>
          <a:xfrm>
            <a:off x="8045498" y="3037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14"/>
          <p:cNvSpPr/>
          <p:nvPr/>
        </p:nvSpPr>
        <p:spPr>
          <a:xfrm>
            <a:off x="8053870" y="3037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5" name="Google Shape;1715;p14"/>
          <p:cNvSpPr/>
          <p:nvPr/>
        </p:nvSpPr>
        <p:spPr>
          <a:xfrm>
            <a:off x="8070982" y="3120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6" name="Google Shape;1716;p14"/>
          <p:cNvSpPr/>
          <p:nvPr/>
        </p:nvSpPr>
        <p:spPr>
          <a:xfrm>
            <a:off x="8079284" y="3120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7" name="Google Shape;1717;p14"/>
          <p:cNvSpPr/>
          <p:nvPr/>
        </p:nvSpPr>
        <p:spPr>
          <a:xfrm>
            <a:off x="8087656" y="3120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8" name="Google Shape;1718;p14"/>
          <p:cNvSpPr/>
          <p:nvPr/>
        </p:nvSpPr>
        <p:spPr>
          <a:xfrm>
            <a:off x="8096101" y="3120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9" name="Google Shape;1719;p14"/>
          <p:cNvSpPr/>
          <p:nvPr/>
        </p:nvSpPr>
        <p:spPr>
          <a:xfrm>
            <a:off x="8104404" y="3120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0" name="Google Shape;1720;p14"/>
          <p:cNvSpPr/>
          <p:nvPr/>
        </p:nvSpPr>
        <p:spPr>
          <a:xfrm>
            <a:off x="8121054" y="3120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1" name="Google Shape;1721;p14"/>
          <p:cNvSpPr/>
          <p:nvPr/>
        </p:nvSpPr>
        <p:spPr>
          <a:xfrm>
            <a:off x="8129434" y="3120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2" name="Google Shape;1722;p14"/>
          <p:cNvSpPr/>
          <p:nvPr/>
        </p:nvSpPr>
        <p:spPr>
          <a:xfrm>
            <a:off x="8129177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3" name="Google Shape;1723;p14"/>
          <p:cNvSpPr/>
          <p:nvPr/>
        </p:nvSpPr>
        <p:spPr>
          <a:xfrm>
            <a:off x="8137546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4" name="Google Shape;1724;p14"/>
          <p:cNvSpPr/>
          <p:nvPr/>
        </p:nvSpPr>
        <p:spPr>
          <a:xfrm>
            <a:off x="8171267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p14"/>
          <p:cNvSpPr/>
          <p:nvPr/>
        </p:nvSpPr>
        <p:spPr>
          <a:xfrm>
            <a:off x="8171267" y="3028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6" name="Google Shape;1726;p14"/>
          <p:cNvSpPr/>
          <p:nvPr/>
        </p:nvSpPr>
        <p:spPr>
          <a:xfrm>
            <a:off x="8163150" y="2870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7" name="Google Shape;1727;p14"/>
          <p:cNvSpPr/>
          <p:nvPr/>
        </p:nvSpPr>
        <p:spPr>
          <a:xfrm>
            <a:off x="8171267" y="3120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8" name="Google Shape;1728;p14"/>
          <p:cNvSpPr/>
          <p:nvPr/>
        </p:nvSpPr>
        <p:spPr>
          <a:xfrm>
            <a:off x="8171014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9" name="Google Shape;1729;p14"/>
          <p:cNvSpPr/>
          <p:nvPr/>
        </p:nvSpPr>
        <p:spPr>
          <a:xfrm>
            <a:off x="8163524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0" name="Google Shape;1730;p14"/>
          <p:cNvSpPr/>
          <p:nvPr/>
        </p:nvSpPr>
        <p:spPr>
          <a:xfrm>
            <a:off x="8154410" y="3201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1" name="Google Shape;1731;p14"/>
          <p:cNvSpPr/>
          <p:nvPr/>
        </p:nvSpPr>
        <p:spPr>
          <a:xfrm>
            <a:off x="8070982" y="3037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2" name="Google Shape;1732;p14"/>
          <p:cNvSpPr/>
          <p:nvPr/>
        </p:nvSpPr>
        <p:spPr>
          <a:xfrm>
            <a:off x="8079284" y="3037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3" name="Google Shape;1733;p14"/>
          <p:cNvSpPr/>
          <p:nvPr/>
        </p:nvSpPr>
        <p:spPr>
          <a:xfrm>
            <a:off x="8062745" y="3120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4" name="Google Shape;1734;p14"/>
          <p:cNvSpPr/>
          <p:nvPr/>
        </p:nvSpPr>
        <p:spPr>
          <a:xfrm>
            <a:off x="8062745" y="3037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5" name="Google Shape;1735;p14"/>
          <p:cNvSpPr/>
          <p:nvPr/>
        </p:nvSpPr>
        <p:spPr>
          <a:xfrm>
            <a:off x="8087656" y="3037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6" name="Google Shape;1736;p14"/>
          <p:cNvSpPr/>
          <p:nvPr/>
        </p:nvSpPr>
        <p:spPr>
          <a:xfrm>
            <a:off x="8096101" y="3037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7" name="Google Shape;1737;p14"/>
          <p:cNvSpPr/>
          <p:nvPr/>
        </p:nvSpPr>
        <p:spPr>
          <a:xfrm>
            <a:off x="8104404" y="3037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8" name="Google Shape;1738;p14"/>
          <p:cNvSpPr/>
          <p:nvPr/>
        </p:nvSpPr>
        <p:spPr>
          <a:xfrm>
            <a:off x="8037196" y="328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14"/>
          <p:cNvSpPr/>
          <p:nvPr/>
        </p:nvSpPr>
        <p:spPr>
          <a:xfrm>
            <a:off x="8045498" y="328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Google Shape;1740;p14"/>
          <p:cNvSpPr/>
          <p:nvPr/>
        </p:nvSpPr>
        <p:spPr>
          <a:xfrm>
            <a:off x="8053870" y="328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1" name="Google Shape;1741;p14"/>
          <p:cNvSpPr/>
          <p:nvPr/>
        </p:nvSpPr>
        <p:spPr>
          <a:xfrm>
            <a:off x="8037196" y="3200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2" name="Google Shape;1742;p14"/>
          <p:cNvSpPr/>
          <p:nvPr/>
        </p:nvSpPr>
        <p:spPr>
          <a:xfrm>
            <a:off x="8045498" y="3200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3" name="Google Shape;1743;p14"/>
          <p:cNvSpPr/>
          <p:nvPr/>
        </p:nvSpPr>
        <p:spPr>
          <a:xfrm>
            <a:off x="8053870" y="3200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4" name="Google Shape;1744;p14"/>
          <p:cNvSpPr/>
          <p:nvPr/>
        </p:nvSpPr>
        <p:spPr>
          <a:xfrm>
            <a:off x="8070982" y="328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5" name="Google Shape;1745;p14"/>
          <p:cNvSpPr/>
          <p:nvPr/>
        </p:nvSpPr>
        <p:spPr>
          <a:xfrm>
            <a:off x="8079284" y="328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6" name="Google Shape;1746;p14"/>
          <p:cNvSpPr/>
          <p:nvPr/>
        </p:nvSpPr>
        <p:spPr>
          <a:xfrm>
            <a:off x="8087656" y="328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7" name="Google Shape;1747;p14"/>
          <p:cNvSpPr/>
          <p:nvPr/>
        </p:nvSpPr>
        <p:spPr>
          <a:xfrm>
            <a:off x="8096101" y="328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8" name="Google Shape;1748;p14"/>
          <p:cNvSpPr/>
          <p:nvPr/>
        </p:nvSpPr>
        <p:spPr>
          <a:xfrm>
            <a:off x="8104404" y="328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9" name="Google Shape;1749;p14"/>
          <p:cNvSpPr/>
          <p:nvPr/>
        </p:nvSpPr>
        <p:spPr>
          <a:xfrm>
            <a:off x="8070982" y="3200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0" name="Google Shape;1750;p14"/>
          <p:cNvSpPr/>
          <p:nvPr/>
        </p:nvSpPr>
        <p:spPr>
          <a:xfrm>
            <a:off x="8079284" y="3200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14"/>
          <p:cNvSpPr/>
          <p:nvPr/>
        </p:nvSpPr>
        <p:spPr>
          <a:xfrm>
            <a:off x="8062745" y="328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2" name="Google Shape;1752;p14"/>
          <p:cNvSpPr/>
          <p:nvPr/>
        </p:nvSpPr>
        <p:spPr>
          <a:xfrm>
            <a:off x="8062745" y="3200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3" name="Google Shape;1753;p14"/>
          <p:cNvSpPr/>
          <p:nvPr/>
        </p:nvSpPr>
        <p:spPr>
          <a:xfrm>
            <a:off x="8087656" y="3200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4" name="Google Shape;1754;p14"/>
          <p:cNvSpPr/>
          <p:nvPr/>
        </p:nvSpPr>
        <p:spPr>
          <a:xfrm>
            <a:off x="8096101" y="3200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5" name="Google Shape;1755;p14"/>
          <p:cNvSpPr/>
          <p:nvPr/>
        </p:nvSpPr>
        <p:spPr>
          <a:xfrm>
            <a:off x="8104404" y="3200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6" name="Google Shape;1756;p14"/>
          <p:cNvSpPr/>
          <p:nvPr/>
        </p:nvSpPr>
        <p:spPr>
          <a:xfrm>
            <a:off x="8037196" y="3454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7" name="Google Shape;1757;p14"/>
          <p:cNvSpPr/>
          <p:nvPr/>
        </p:nvSpPr>
        <p:spPr>
          <a:xfrm>
            <a:off x="8045498" y="3454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8" name="Google Shape;1758;p14"/>
          <p:cNvSpPr/>
          <p:nvPr/>
        </p:nvSpPr>
        <p:spPr>
          <a:xfrm>
            <a:off x="8053870" y="3454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9" name="Google Shape;1759;p14"/>
          <p:cNvSpPr/>
          <p:nvPr/>
        </p:nvSpPr>
        <p:spPr>
          <a:xfrm>
            <a:off x="8037196" y="3371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0" name="Google Shape;1760;p14"/>
          <p:cNvSpPr/>
          <p:nvPr/>
        </p:nvSpPr>
        <p:spPr>
          <a:xfrm>
            <a:off x="8045498" y="3371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1" name="Google Shape;1761;p14"/>
          <p:cNvSpPr/>
          <p:nvPr/>
        </p:nvSpPr>
        <p:spPr>
          <a:xfrm>
            <a:off x="8053870" y="3371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2" name="Google Shape;1762;p14"/>
          <p:cNvSpPr/>
          <p:nvPr/>
        </p:nvSpPr>
        <p:spPr>
          <a:xfrm>
            <a:off x="8070982" y="3454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3" name="Google Shape;1763;p14"/>
          <p:cNvSpPr/>
          <p:nvPr/>
        </p:nvSpPr>
        <p:spPr>
          <a:xfrm>
            <a:off x="8079284" y="3454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4" name="Google Shape;1764;p14"/>
          <p:cNvSpPr/>
          <p:nvPr/>
        </p:nvSpPr>
        <p:spPr>
          <a:xfrm>
            <a:off x="8087656" y="3454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5" name="Google Shape;1765;p14"/>
          <p:cNvSpPr/>
          <p:nvPr/>
        </p:nvSpPr>
        <p:spPr>
          <a:xfrm>
            <a:off x="8096101" y="3454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6" name="Google Shape;1766;p14"/>
          <p:cNvSpPr/>
          <p:nvPr/>
        </p:nvSpPr>
        <p:spPr>
          <a:xfrm>
            <a:off x="8104404" y="3454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7" name="Google Shape;1767;p14"/>
          <p:cNvSpPr/>
          <p:nvPr/>
        </p:nvSpPr>
        <p:spPr>
          <a:xfrm>
            <a:off x="8070982" y="3371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8" name="Google Shape;1768;p14"/>
          <p:cNvSpPr/>
          <p:nvPr/>
        </p:nvSpPr>
        <p:spPr>
          <a:xfrm>
            <a:off x="8079284" y="3371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9" name="Google Shape;1769;p14"/>
          <p:cNvSpPr/>
          <p:nvPr/>
        </p:nvSpPr>
        <p:spPr>
          <a:xfrm>
            <a:off x="8062745" y="3454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0" name="Google Shape;1770;p14"/>
          <p:cNvSpPr/>
          <p:nvPr/>
        </p:nvSpPr>
        <p:spPr>
          <a:xfrm>
            <a:off x="8062745" y="3371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1" name="Google Shape;1771;p14"/>
          <p:cNvSpPr/>
          <p:nvPr/>
        </p:nvSpPr>
        <p:spPr>
          <a:xfrm>
            <a:off x="8087656" y="3371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2" name="Google Shape;1772;p14"/>
          <p:cNvSpPr/>
          <p:nvPr/>
        </p:nvSpPr>
        <p:spPr>
          <a:xfrm>
            <a:off x="8096101" y="3371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3" name="Google Shape;1773;p14"/>
          <p:cNvSpPr/>
          <p:nvPr/>
        </p:nvSpPr>
        <p:spPr>
          <a:xfrm>
            <a:off x="8104404" y="3371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4" name="Google Shape;1774;p14"/>
          <p:cNvSpPr/>
          <p:nvPr/>
        </p:nvSpPr>
        <p:spPr>
          <a:xfrm>
            <a:off x="8037196" y="3621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5" name="Google Shape;1775;p14"/>
          <p:cNvSpPr/>
          <p:nvPr/>
        </p:nvSpPr>
        <p:spPr>
          <a:xfrm>
            <a:off x="8045498" y="3621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6" name="Google Shape;1776;p14"/>
          <p:cNvSpPr/>
          <p:nvPr/>
        </p:nvSpPr>
        <p:spPr>
          <a:xfrm>
            <a:off x="8053870" y="3621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7" name="Google Shape;1777;p14"/>
          <p:cNvSpPr/>
          <p:nvPr/>
        </p:nvSpPr>
        <p:spPr>
          <a:xfrm>
            <a:off x="8037196" y="3537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8" name="Google Shape;1778;p14"/>
          <p:cNvSpPr/>
          <p:nvPr/>
        </p:nvSpPr>
        <p:spPr>
          <a:xfrm>
            <a:off x="8045498" y="3537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9" name="Google Shape;1779;p14"/>
          <p:cNvSpPr/>
          <p:nvPr/>
        </p:nvSpPr>
        <p:spPr>
          <a:xfrm>
            <a:off x="8053870" y="3537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0" name="Google Shape;1780;p14"/>
          <p:cNvSpPr/>
          <p:nvPr/>
        </p:nvSpPr>
        <p:spPr>
          <a:xfrm>
            <a:off x="8070982" y="3621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1" name="Google Shape;1781;p14"/>
          <p:cNvSpPr/>
          <p:nvPr/>
        </p:nvSpPr>
        <p:spPr>
          <a:xfrm>
            <a:off x="8079284" y="3621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2" name="Google Shape;1782;p14"/>
          <p:cNvSpPr/>
          <p:nvPr/>
        </p:nvSpPr>
        <p:spPr>
          <a:xfrm>
            <a:off x="8087656" y="3621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3" name="Google Shape;1783;p14"/>
          <p:cNvSpPr/>
          <p:nvPr/>
        </p:nvSpPr>
        <p:spPr>
          <a:xfrm>
            <a:off x="8096101" y="3621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4" name="Google Shape;1784;p14"/>
          <p:cNvSpPr/>
          <p:nvPr/>
        </p:nvSpPr>
        <p:spPr>
          <a:xfrm>
            <a:off x="8104404" y="3621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5" name="Google Shape;1785;p14"/>
          <p:cNvSpPr/>
          <p:nvPr/>
        </p:nvSpPr>
        <p:spPr>
          <a:xfrm>
            <a:off x="8070982" y="3537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6" name="Google Shape;1786;p14"/>
          <p:cNvSpPr/>
          <p:nvPr/>
        </p:nvSpPr>
        <p:spPr>
          <a:xfrm>
            <a:off x="8079284" y="3537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7" name="Google Shape;1787;p14"/>
          <p:cNvSpPr/>
          <p:nvPr/>
        </p:nvSpPr>
        <p:spPr>
          <a:xfrm>
            <a:off x="8062745" y="3621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8" name="Google Shape;1788;p14"/>
          <p:cNvSpPr/>
          <p:nvPr/>
        </p:nvSpPr>
        <p:spPr>
          <a:xfrm>
            <a:off x="8062745" y="3537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9" name="Google Shape;1789;p14"/>
          <p:cNvSpPr/>
          <p:nvPr/>
        </p:nvSpPr>
        <p:spPr>
          <a:xfrm>
            <a:off x="8087656" y="3537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0" name="Google Shape;1790;p14"/>
          <p:cNvSpPr/>
          <p:nvPr/>
        </p:nvSpPr>
        <p:spPr>
          <a:xfrm>
            <a:off x="8096101" y="3537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1" name="Google Shape;1791;p14"/>
          <p:cNvSpPr/>
          <p:nvPr/>
        </p:nvSpPr>
        <p:spPr>
          <a:xfrm>
            <a:off x="8104404" y="3537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2" name="Google Shape;1792;p14"/>
          <p:cNvSpPr/>
          <p:nvPr/>
        </p:nvSpPr>
        <p:spPr>
          <a:xfrm>
            <a:off x="8112522" y="3454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3" name="Google Shape;1793;p14"/>
          <p:cNvSpPr/>
          <p:nvPr/>
        </p:nvSpPr>
        <p:spPr>
          <a:xfrm>
            <a:off x="8119402" y="3454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4" name="Google Shape;1794;p14"/>
          <p:cNvSpPr/>
          <p:nvPr/>
        </p:nvSpPr>
        <p:spPr>
          <a:xfrm>
            <a:off x="8123455" y="3704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5" name="Google Shape;1795;p14"/>
          <p:cNvSpPr/>
          <p:nvPr/>
        </p:nvSpPr>
        <p:spPr>
          <a:xfrm>
            <a:off x="8129393" y="3941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6" name="Google Shape;1796;p14"/>
          <p:cNvSpPr/>
          <p:nvPr/>
        </p:nvSpPr>
        <p:spPr>
          <a:xfrm>
            <a:off x="8129393" y="4027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7" name="Google Shape;1797;p14"/>
          <p:cNvSpPr/>
          <p:nvPr/>
        </p:nvSpPr>
        <p:spPr>
          <a:xfrm>
            <a:off x="8137505" y="41170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8" name="Google Shape;1798;p14"/>
          <p:cNvSpPr/>
          <p:nvPr/>
        </p:nvSpPr>
        <p:spPr>
          <a:xfrm>
            <a:off x="8146248" y="4189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9" name="Google Shape;1799;p14"/>
          <p:cNvSpPr/>
          <p:nvPr/>
        </p:nvSpPr>
        <p:spPr>
          <a:xfrm>
            <a:off x="8139065" y="4272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0" name="Google Shape;1800;p14"/>
          <p:cNvSpPr/>
          <p:nvPr/>
        </p:nvSpPr>
        <p:spPr>
          <a:xfrm>
            <a:off x="8120959" y="4272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14"/>
          <p:cNvSpPr/>
          <p:nvPr/>
        </p:nvSpPr>
        <p:spPr>
          <a:xfrm>
            <a:off x="8145936" y="43559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2" name="Google Shape;1802;p14"/>
          <p:cNvSpPr/>
          <p:nvPr/>
        </p:nvSpPr>
        <p:spPr>
          <a:xfrm>
            <a:off x="8153119" y="43559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3" name="Google Shape;1803;p14"/>
          <p:cNvSpPr/>
          <p:nvPr/>
        </p:nvSpPr>
        <p:spPr>
          <a:xfrm>
            <a:off x="8112522" y="33710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4" name="Google Shape;1804;p14"/>
          <p:cNvSpPr/>
          <p:nvPr/>
        </p:nvSpPr>
        <p:spPr>
          <a:xfrm>
            <a:off x="8112522" y="3621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5" name="Google Shape;1805;p14"/>
          <p:cNvSpPr/>
          <p:nvPr/>
        </p:nvSpPr>
        <p:spPr>
          <a:xfrm>
            <a:off x="8112522" y="3537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6" name="Google Shape;1806;p14"/>
          <p:cNvSpPr/>
          <p:nvPr/>
        </p:nvSpPr>
        <p:spPr>
          <a:xfrm>
            <a:off x="8037196" y="377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7" name="Google Shape;1807;p14"/>
          <p:cNvSpPr/>
          <p:nvPr/>
        </p:nvSpPr>
        <p:spPr>
          <a:xfrm>
            <a:off x="8045498" y="377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8" name="Google Shape;1808;p14"/>
          <p:cNvSpPr/>
          <p:nvPr/>
        </p:nvSpPr>
        <p:spPr>
          <a:xfrm>
            <a:off x="8053870" y="377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9" name="Google Shape;1809;p14"/>
          <p:cNvSpPr/>
          <p:nvPr/>
        </p:nvSpPr>
        <p:spPr>
          <a:xfrm>
            <a:off x="8037196" y="3694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0" name="Google Shape;1810;p14"/>
          <p:cNvSpPr/>
          <p:nvPr/>
        </p:nvSpPr>
        <p:spPr>
          <a:xfrm>
            <a:off x="8045498" y="3694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1" name="Google Shape;1811;p14"/>
          <p:cNvSpPr/>
          <p:nvPr/>
        </p:nvSpPr>
        <p:spPr>
          <a:xfrm>
            <a:off x="8053870" y="3694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2" name="Google Shape;1812;p14"/>
          <p:cNvSpPr/>
          <p:nvPr/>
        </p:nvSpPr>
        <p:spPr>
          <a:xfrm>
            <a:off x="8070982" y="377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3" name="Google Shape;1813;p14"/>
          <p:cNvSpPr/>
          <p:nvPr/>
        </p:nvSpPr>
        <p:spPr>
          <a:xfrm>
            <a:off x="8079284" y="377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4" name="Google Shape;1814;p14"/>
          <p:cNvSpPr/>
          <p:nvPr/>
        </p:nvSpPr>
        <p:spPr>
          <a:xfrm>
            <a:off x="8087656" y="377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5" name="Google Shape;1815;p14"/>
          <p:cNvSpPr/>
          <p:nvPr/>
        </p:nvSpPr>
        <p:spPr>
          <a:xfrm>
            <a:off x="8070982" y="3694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6" name="Google Shape;1816;p14"/>
          <p:cNvSpPr/>
          <p:nvPr/>
        </p:nvSpPr>
        <p:spPr>
          <a:xfrm>
            <a:off x="8079284" y="3694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7" name="Google Shape;1817;p14"/>
          <p:cNvSpPr/>
          <p:nvPr/>
        </p:nvSpPr>
        <p:spPr>
          <a:xfrm>
            <a:off x="8062745" y="3777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8" name="Google Shape;1818;p14"/>
          <p:cNvSpPr/>
          <p:nvPr/>
        </p:nvSpPr>
        <p:spPr>
          <a:xfrm>
            <a:off x="8062745" y="3694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9" name="Google Shape;1819;p14"/>
          <p:cNvSpPr/>
          <p:nvPr/>
        </p:nvSpPr>
        <p:spPr>
          <a:xfrm>
            <a:off x="8087656" y="3694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0" name="Google Shape;1820;p14"/>
          <p:cNvSpPr/>
          <p:nvPr/>
        </p:nvSpPr>
        <p:spPr>
          <a:xfrm>
            <a:off x="8096101" y="3694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1" name="Google Shape;1821;p14"/>
          <p:cNvSpPr/>
          <p:nvPr/>
        </p:nvSpPr>
        <p:spPr>
          <a:xfrm>
            <a:off x="8104404" y="3694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2" name="Google Shape;1822;p14"/>
          <p:cNvSpPr/>
          <p:nvPr/>
        </p:nvSpPr>
        <p:spPr>
          <a:xfrm>
            <a:off x="8145666" y="5100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3" name="Google Shape;1823;p14"/>
          <p:cNvSpPr/>
          <p:nvPr/>
        </p:nvSpPr>
        <p:spPr>
          <a:xfrm>
            <a:off x="8162524" y="4670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4" name="Google Shape;1824;p14"/>
          <p:cNvSpPr/>
          <p:nvPr/>
        </p:nvSpPr>
        <p:spPr>
          <a:xfrm>
            <a:off x="8162524" y="4596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5" name="Google Shape;1825;p14"/>
          <p:cNvSpPr/>
          <p:nvPr/>
        </p:nvSpPr>
        <p:spPr>
          <a:xfrm>
            <a:off x="8171080" y="5262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6" name="Google Shape;1826;p14"/>
          <p:cNvSpPr/>
          <p:nvPr/>
        </p:nvSpPr>
        <p:spPr>
          <a:xfrm>
            <a:off x="8179448" y="5262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7" name="Google Shape;1827;p14"/>
          <p:cNvSpPr/>
          <p:nvPr/>
        </p:nvSpPr>
        <p:spPr>
          <a:xfrm>
            <a:off x="8154538" y="5262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8" name="Google Shape;1828;p14"/>
          <p:cNvSpPr/>
          <p:nvPr/>
        </p:nvSpPr>
        <p:spPr>
          <a:xfrm>
            <a:off x="8179448" y="5179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9" name="Google Shape;1829;p14"/>
          <p:cNvSpPr/>
          <p:nvPr/>
        </p:nvSpPr>
        <p:spPr>
          <a:xfrm>
            <a:off x="8187895" y="5179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0" name="Google Shape;1830;p14"/>
          <p:cNvSpPr/>
          <p:nvPr/>
        </p:nvSpPr>
        <p:spPr>
          <a:xfrm>
            <a:off x="8145666" y="543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1" name="Google Shape;1831;p14"/>
          <p:cNvSpPr/>
          <p:nvPr/>
        </p:nvSpPr>
        <p:spPr>
          <a:xfrm>
            <a:off x="8145666" y="535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2" name="Google Shape;1832;p14"/>
          <p:cNvSpPr/>
          <p:nvPr/>
        </p:nvSpPr>
        <p:spPr>
          <a:xfrm>
            <a:off x="8162777" y="543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3" name="Google Shape;1833;p14"/>
          <p:cNvSpPr/>
          <p:nvPr/>
        </p:nvSpPr>
        <p:spPr>
          <a:xfrm>
            <a:off x="8171080" y="543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4" name="Google Shape;1834;p14"/>
          <p:cNvSpPr/>
          <p:nvPr/>
        </p:nvSpPr>
        <p:spPr>
          <a:xfrm>
            <a:off x="8179448" y="543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5" name="Google Shape;1835;p14"/>
          <p:cNvSpPr/>
          <p:nvPr/>
        </p:nvSpPr>
        <p:spPr>
          <a:xfrm>
            <a:off x="8187895" y="543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6" name="Google Shape;1836;p14"/>
          <p:cNvSpPr/>
          <p:nvPr/>
        </p:nvSpPr>
        <p:spPr>
          <a:xfrm>
            <a:off x="8196195" y="4766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7" name="Google Shape;1837;p14"/>
          <p:cNvSpPr/>
          <p:nvPr/>
        </p:nvSpPr>
        <p:spPr>
          <a:xfrm>
            <a:off x="8179648" y="4766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8" name="Google Shape;1838;p14"/>
          <p:cNvSpPr/>
          <p:nvPr/>
        </p:nvSpPr>
        <p:spPr>
          <a:xfrm>
            <a:off x="8162777" y="535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9" name="Google Shape;1839;p14"/>
          <p:cNvSpPr/>
          <p:nvPr/>
        </p:nvSpPr>
        <p:spPr>
          <a:xfrm>
            <a:off x="8171080" y="535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0" name="Google Shape;1840;p14"/>
          <p:cNvSpPr/>
          <p:nvPr/>
        </p:nvSpPr>
        <p:spPr>
          <a:xfrm>
            <a:off x="8154538" y="543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1" name="Google Shape;1841;p14"/>
          <p:cNvSpPr/>
          <p:nvPr/>
        </p:nvSpPr>
        <p:spPr>
          <a:xfrm>
            <a:off x="8154538" y="535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2" name="Google Shape;1842;p14"/>
          <p:cNvSpPr/>
          <p:nvPr/>
        </p:nvSpPr>
        <p:spPr>
          <a:xfrm>
            <a:off x="8179448" y="535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3" name="Google Shape;1843;p14"/>
          <p:cNvSpPr/>
          <p:nvPr/>
        </p:nvSpPr>
        <p:spPr>
          <a:xfrm>
            <a:off x="8187895" y="535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4" name="Google Shape;1844;p14"/>
          <p:cNvSpPr/>
          <p:nvPr/>
        </p:nvSpPr>
        <p:spPr>
          <a:xfrm>
            <a:off x="8145666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5" name="Google Shape;1845;p14"/>
          <p:cNvSpPr/>
          <p:nvPr/>
        </p:nvSpPr>
        <p:spPr>
          <a:xfrm>
            <a:off x="8145666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6" name="Google Shape;1846;p14"/>
          <p:cNvSpPr/>
          <p:nvPr/>
        </p:nvSpPr>
        <p:spPr>
          <a:xfrm>
            <a:off x="8162777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7" name="Google Shape;1847;p14"/>
          <p:cNvSpPr/>
          <p:nvPr/>
        </p:nvSpPr>
        <p:spPr>
          <a:xfrm>
            <a:off x="8171080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8" name="Google Shape;1848;p14"/>
          <p:cNvSpPr/>
          <p:nvPr/>
        </p:nvSpPr>
        <p:spPr>
          <a:xfrm>
            <a:off x="8179448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9" name="Google Shape;1849;p14"/>
          <p:cNvSpPr/>
          <p:nvPr/>
        </p:nvSpPr>
        <p:spPr>
          <a:xfrm>
            <a:off x="8187895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0" name="Google Shape;1850;p14"/>
          <p:cNvSpPr/>
          <p:nvPr/>
        </p:nvSpPr>
        <p:spPr>
          <a:xfrm>
            <a:off x="8162777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1" name="Google Shape;1851;p14"/>
          <p:cNvSpPr/>
          <p:nvPr/>
        </p:nvSpPr>
        <p:spPr>
          <a:xfrm>
            <a:off x="8171080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2" name="Google Shape;1852;p14"/>
          <p:cNvSpPr/>
          <p:nvPr/>
        </p:nvSpPr>
        <p:spPr>
          <a:xfrm>
            <a:off x="8154538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3" name="Google Shape;1853;p14"/>
          <p:cNvSpPr/>
          <p:nvPr/>
        </p:nvSpPr>
        <p:spPr>
          <a:xfrm>
            <a:off x="8154538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4" name="Google Shape;1854;p14"/>
          <p:cNvSpPr/>
          <p:nvPr/>
        </p:nvSpPr>
        <p:spPr>
          <a:xfrm>
            <a:off x="8179448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5" name="Google Shape;1855;p14"/>
          <p:cNvSpPr/>
          <p:nvPr/>
        </p:nvSpPr>
        <p:spPr>
          <a:xfrm>
            <a:off x="8187895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6" name="Google Shape;1856;p14"/>
          <p:cNvSpPr/>
          <p:nvPr/>
        </p:nvSpPr>
        <p:spPr>
          <a:xfrm>
            <a:off x="8196195" y="4849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7" name="Google Shape;1857;p14"/>
          <p:cNvSpPr/>
          <p:nvPr/>
        </p:nvSpPr>
        <p:spPr>
          <a:xfrm>
            <a:off x="8187767" y="4849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8" name="Google Shape;1858;p14"/>
          <p:cNvSpPr/>
          <p:nvPr/>
        </p:nvSpPr>
        <p:spPr>
          <a:xfrm>
            <a:off x="8145666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9" name="Google Shape;1859;p14"/>
          <p:cNvSpPr/>
          <p:nvPr/>
        </p:nvSpPr>
        <p:spPr>
          <a:xfrm>
            <a:off x="8145666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0" name="Google Shape;1860;p14"/>
          <p:cNvSpPr/>
          <p:nvPr/>
        </p:nvSpPr>
        <p:spPr>
          <a:xfrm>
            <a:off x="8162777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1" name="Google Shape;1861;p14"/>
          <p:cNvSpPr/>
          <p:nvPr/>
        </p:nvSpPr>
        <p:spPr>
          <a:xfrm>
            <a:off x="8171080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2" name="Google Shape;1862;p14"/>
          <p:cNvSpPr/>
          <p:nvPr/>
        </p:nvSpPr>
        <p:spPr>
          <a:xfrm>
            <a:off x="8179448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3" name="Google Shape;1863;p14"/>
          <p:cNvSpPr/>
          <p:nvPr/>
        </p:nvSpPr>
        <p:spPr>
          <a:xfrm>
            <a:off x="8162777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4" name="Google Shape;1864;p14"/>
          <p:cNvSpPr/>
          <p:nvPr/>
        </p:nvSpPr>
        <p:spPr>
          <a:xfrm>
            <a:off x="8171080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5" name="Google Shape;1865;p14"/>
          <p:cNvSpPr/>
          <p:nvPr/>
        </p:nvSpPr>
        <p:spPr>
          <a:xfrm>
            <a:off x="8154538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6" name="Google Shape;1866;p14"/>
          <p:cNvSpPr/>
          <p:nvPr/>
        </p:nvSpPr>
        <p:spPr>
          <a:xfrm>
            <a:off x="8154538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7" name="Google Shape;1867;p14"/>
          <p:cNvSpPr/>
          <p:nvPr/>
        </p:nvSpPr>
        <p:spPr>
          <a:xfrm>
            <a:off x="8179448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8" name="Google Shape;1868;p14"/>
          <p:cNvSpPr/>
          <p:nvPr/>
        </p:nvSpPr>
        <p:spPr>
          <a:xfrm>
            <a:off x="8187895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9" name="Google Shape;1869;p14"/>
          <p:cNvSpPr/>
          <p:nvPr/>
        </p:nvSpPr>
        <p:spPr>
          <a:xfrm>
            <a:off x="8145666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0" name="Google Shape;1870;p14"/>
          <p:cNvSpPr/>
          <p:nvPr/>
        </p:nvSpPr>
        <p:spPr>
          <a:xfrm>
            <a:off x="8162777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1" name="Google Shape;1871;p14"/>
          <p:cNvSpPr/>
          <p:nvPr/>
        </p:nvSpPr>
        <p:spPr>
          <a:xfrm>
            <a:off x="8171080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2" name="Google Shape;1872;p14"/>
          <p:cNvSpPr/>
          <p:nvPr/>
        </p:nvSpPr>
        <p:spPr>
          <a:xfrm>
            <a:off x="8179448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3" name="Google Shape;1873;p14"/>
          <p:cNvSpPr/>
          <p:nvPr/>
        </p:nvSpPr>
        <p:spPr>
          <a:xfrm>
            <a:off x="8187895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4" name="Google Shape;1874;p14"/>
          <p:cNvSpPr/>
          <p:nvPr/>
        </p:nvSpPr>
        <p:spPr>
          <a:xfrm>
            <a:off x="8196195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5" name="Google Shape;1875;p14"/>
          <p:cNvSpPr/>
          <p:nvPr/>
        </p:nvSpPr>
        <p:spPr>
          <a:xfrm>
            <a:off x="8154538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6" name="Google Shape;1876;p14"/>
          <p:cNvSpPr/>
          <p:nvPr/>
        </p:nvSpPr>
        <p:spPr>
          <a:xfrm>
            <a:off x="8145666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7" name="Google Shape;1877;p14"/>
          <p:cNvSpPr/>
          <p:nvPr/>
        </p:nvSpPr>
        <p:spPr>
          <a:xfrm>
            <a:off x="8145666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8" name="Google Shape;1878;p14"/>
          <p:cNvSpPr/>
          <p:nvPr/>
        </p:nvSpPr>
        <p:spPr>
          <a:xfrm>
            <a:off x="8137857" y="543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9" name="Google Shape;1879;p14"/>
          <p:cNvSpPr/>
          <p:nvPr/>
        </p:nvSpPr>
        <p:spPr>
          <a:xfrm>
            <a:off x="8137857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0" name="Google Shape;1880;p14"/>
          <p:cNvSpPr/>
          <p:nvPr/>
        </p:nvSpPr>
        <p:spPr>
          <a:xfrm>
            <a:off x="8137857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1" name="Google Shape;1881;p14"/>
          <p:cNvSpPr/>
          <p:nvPr/>
        </p:nvSpPr>
        <p:spPr>
          <a:xfrm>
            <a:off x="8137857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2" name="Google Shape;1882;p14"/>
          <p:cNvSpPr/>
          <p:nvPr/>
        </p:nvSpPr>
        <p:spPr>
          <a:xfrm>
            <a:off x="8137857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3" name="Google Shape;1883;p14"/>
          <p:cNvSpPr/>
          <p:nvPr/>
        </p:nvSpPr>
        <p:spPr>
          <a:xfrm>
            <a:off x="8137857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4" name="Google Shape;1884;p14"/>
          <p:cNvSpPr/>
          <p:nvPr/>
        </p:nvSpPr>
        <p:spPr>
          <a:xfrm>
            <a:off x="8137857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5" name="Google Shape;1885;p14"/>
          <p:cNvSpPr/>
          <p:nvPr/>
        </p:nvSpPr>
        <p:spPr>
          <a:xfrm>
            <a:off x="8137857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6" name="Google Shape;1886;p14"/>
          <p:cNvSpPr/>
          <p:nvPr/>
        </p:nvSpPr>
        <p:spPr>
          <a:xfrm>
            <a:off x="8129115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7" name="Google Shape;1887;p14"/>
          <p:cNvSpPr/>
          <p:nvPr/>
        </p:nvSpPr>
        <p:spPr>
          <a:xfrm>
            <a:off x="8129115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8" name="Google Shape;1888;p14"/>
          <p:cNvSpPr/>
          <p:nvPr/>
        </p:nvSpPr>
        <p:spPr>
          <a:xfrm>
            <a:off x="8129115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9" name="Google Shape;1889;p14"/>
          <p:cNvSpPr/>
          <p:nvPr/>
        </p:nvSpPr>
        <p:spPr>
          <a:xfrm>
            <a:off x="8129115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0" name="Google Shape;1890;p14"/>
          <p:cNvSpPr/>
          <p:nvPr/>
        </p:nvSpPr>
        <p:spPr>
          <a:xfrm>
            <a:off x="8129115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1" name="Google Shape;1891;p14"/>
          <p:cNvSpPr/>
          <p:nvPr/>
        </p:nvSpPr>
        <p:spPr>
          <a:xfrm>
            <a:off x="8129115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2" name="Google Shape;1892;p14"/>
          <p:cNvSpPr/>
          <p:nvPr/>
        </p:nvSpPr>
        <p:spPr>
          <a:xfrm>
            <a:off x="8129115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3" name="Google Shape;1893;p14"/>
          <p:cNvSpPr/>
          <p:nvPr/>
        </p:nvSpPr>
        <p:spPr>
          <a:xfrm>
            <a:off x="8120686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4" name="Google Shape;1894;p14"/>
          <p:cNvSpPr/>
          <p:nvPr/>
        </p:nvSpPr>
        <p:spPr>
          <a:xfrm>
            <a:off x="8120686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5" name="Google Shape;1895;p14"/>
          <p:cNvSpPr/>
          <p:nvPr/>
        </p:nvSpPr>
        <p:spPr>
          <a:xfrm>
            <a:off x="8120686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6" name="Google Shape;1896;p14"/>
          <p:cNvSpPr/>
          <p:nvPr/>
        </p:nvSpPr>
        <p:spPr>
          <a:xfrm>
            <a:off x="8120686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7" name="Google Shape;1897;p14"/>
          <p:cNvSpPr/>
          <p:nvPr/>
        </p:nvSpPr>
        <p:spPr>
          <a:xfrm>
            <a:off x="8120686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8" name="Google Shape;1898;p14"/>
          <p:cNvSpPr/>
          <p:nvPr/>
        </p:nvSpPr>
        <p:spPr>
          <a:xfrm>
            <a:off x="8120686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9" name="Google Shape;1899;p14"/>
          <p:cNvSpPr/>
          <p:nvPr/>
        </p:nvSpPr>
        <p:spPr>
          <a:xfrm>
            <a:off x="8120686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0" name="Google Shape;1900;p14"/>
          <p:cNvSpPr/>
          <p:nvPr/>
        </p:nvSpPr>
        <p:spPr>
          <a:xfrm>
            <a:off x="8112575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1" name="Google Shape;1901;p14"/>
          <p:cNvSpPr/>
          <p:nvPr/>
        </p:nvSpPr>
        <p:spPr>
          <a:xfrm>
            <a:off x="8112575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2" name="Google Shape;1902;p14"/>
          <p:cNvSpPr/>
          <p:nvPr/>
        </p:nvSpPr>
        <p:spPr>
          <a:xfrm>
            <a:off x="8112575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3" name="Google Shape;1903;p14"/>
          <p:cNvSpPr/>
          <p:nvPr/>
        </p:nvSpPr>
        <p:spPr>
          <a:xfrm>
            <a:off x="8112575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4" name="Google Shape;1904;p14"/>
          <p:cNvSpPr/>
          <p:nvPr/>
        </p:nvSpPr>
        <p:spPr>
          <a:xfrm>
            <a:off x="8112575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5" name="Google Shape;1905;p14"/>
          <p:cNvSpPr/>
          <p:nvPr/>
        </p:nvSpPr>
        <p:spPr>
          <a:xfrm>
            <a:off x="8112575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6" name="Google Shape;1906;p14"/>
          <p:cNvSpPr/>
          <p:nvPr/>
        </p:nvSpPr>
        <p:spPr>
          <a:xfrm>
            <a:off x="8104140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7" name="Google Shape;1907;p14"/>
          <p:cNvSpPr/>
          <p:nvPr/>
        </p:nvSpPr>
        <p:spPr>
          <a:xfrm>
            <a:off x="8104140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8" name="Google Shape;1908;p14"/>
          <p:cNvSpPr/>
          <p:nvPr/>
        </p:nvSpPr>
        <p:spPr>
          <a:xfrm>
            <a:off x="8104140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9" name="Google Shape;1909;p14"/>
          <p:cNvSpPr/>
          <p:nvPr/>
        </p:nvSpPr>
        <p:spPr>
          <a:xfrm>
            <a:off x="8104140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0" name="Google Shape;1910;p14"/>
          <p:cNvSpPr/>
          <p:nvPr/>
        </p:nvSpPr>
        <p:spPr>
          <a:xfrm>
            <a:off x="8104140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1" name="Google Shape;1911;p14"/>
          <p:cNvSpPr/>
          <p:nvPr/>
        </p:nvSpPr>
        <p:spPr>
          <a:xfrm>
            <a:off x="8104140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2" name="Google Shape;1912;p14"/>
          <p:cNvSpPr/>
          <p:nvPr/>
        </p:nvSpPr>
        <p:spPr>
          <a:xfrm>
            <a:off x="8095709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3" name="Google Shape;1913;p14"/>
          <p:cNvSpPr/>
          <p:nvPr/>
        </p:nvSpPr>
        <p:spPr>
          <a:xfrm>
            <a:off x="8095709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14"/>
          <p:cNvSpPr/>
          <p:nvPr/>
        </p:nvSpPr>
        <p:spPr>
          <a:xfrm>
            <a:off x="8095709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5" name="Google Shape;1915;p14"/>
          <p:cNvSpPr/>
          <p:nvPr/>
        </p:nvSpPr>
        <p:spPr>
          <a:xfrm>
            <a:off x="8095709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6" name="Google Shape;1916;p14"/>
          <p:cNvSpPr/>
          <p:nvPr/>
        </p:nvSpPr>
        <p:spPr>
          <a:xfrm>
            <a:off x="8095709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7" name="Google Shape;1917;p14"/>
          <p:cNvSpPr/>
          <p:nvPr/>
        </p:nvSpPr>
        <p:spPr>
          <a:xfrm>
            <a:off x="8112575" y="6093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8" name="Google Shape;1918;p14"/>
          <p:cNvSpPr/>
          <p:nvPr/>
        </p:nvSpPr>
        <p:spPr>
          <a:xfrm>
            <a:off x="8104140" y="6093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9" name="Google Shape;1919;p14"/>
          <p:cNvSpPr/>
          <p:nvPr/>
        </p:nvSpPr>
        <p:spPr>
          <a:xfrm>
            <a:off x="8095709" y="6093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0" name="Google Shape;1920;p14"/>
          <p:cNvSpPr/>
          <p:nvPr/>
        </p:nvSpPr>
        <p:spPr>
          <a:xfrm>
            <a:off x="8162777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1" name="Google Shape;1921;p14"/>
          <p:cNvSpPr/>
          <p:nvPr/>
        </p:nvSpPr>
        <p:spPr>
          <a:xfrm>
            <a:off x="8171080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2" name="Google Shape;1922;p14"/>
          <p:cNvSpPr/>
          <p:nvPr/>
        </p:nvSpPr>
        <p:spPr>
          <a:xfrm>
            <a:off x="8179448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3" name="Google Shape;1923;p14"/>
          <p:cNvSpPr/>
          <p:nvPr/>
        </p:nvSpPr>
        <p:spPr>
          <a:xfrm>
            <a:off x="8187895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4" name="Google Shape;1924;p14"/>
          <p:cNvSpPr/>
          <p:nvPr/>
        </p:nvSpPr>
        <p:spPr>
          <a:xfrm>
            <a:off x="8196195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5" name="Google Shape;1925;p14"/>
          <p:cNvSpPr/>
          <p:nvPr/>
        </p:nvSpPr>
        <p:spPr>
          <a:xfrm>
            <a:off x="8162777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6" name="Google Shape;1926;p14"/>
          <p:cNvSpPr/>
          <p:nvPr/>
        </p:nvSpPr>
        <p:spPr>
          <a:xfrm>
            <a:off x="8171080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7" name="Google Shape;1927;p14"/>
          <p:cNvSpPr/>
          <p:nvPr/>
        </p:nvSpPr>
        <p:spPr>
          <a:xfrm>
            <a:off x="8154538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8" name="Google Shape;1928;p14"/>
          <p:cNvSpPr/>
          <p:nvPr/>
        </p:nvSpPr>
        <p:spPr>
          <a:xfrm>
            <a:off x="8154538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9" name="Google Shape;1929;p14"/>
          <p:cNvSpPr/>
          <p:nvPr/>
        </p:nvSpPr>
        <p:spPr>
          <a:xfrm>
            <a:off x="8179448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0" name="Google Shape;1930;p14"/>
          <p:cNvSpPr/>
          <p:nvPr/>
        </p:nvSpPr>
        <p:spPr>
          <a:xfrm>
            <a:off x="8187895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1" name="Google Shape;1931;p14"/>
          <p:cNvSpPr/>
          <p:nvPr/>
        </p:nvSpPr>
        <p:spPr>
          <a:xfrm>
            <a:off x="8196195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2" name="Google Shape;1932;p14"/>
          <p:cNvSpPr/>
          <p:nvPr/>
        </p:nvSpPr>
        <p:spPr>
          <a:xfrm>
            <a:off x="8179448" y="6177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3" name="Google Shape;1933;p14"/>
          <p:cNvSpPr/>
          <p:nvPr/>
        </p:nvSpPr>
        <p:spPr>
          <a:xfrm>
            <a:off x="8187895" y="6177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4" name="Google Shape;1934;p14"/>
          <p:cNvSpPr/>
          <p:nvPr/>
        </p:nvSpPr>
        <p:spPr>
          <a:xfrm>
            <a:off x="8196195" y="6177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5" name="Google Shape;1935;p14"/>
          <p:cNvSpPr/>
          <p:nvPr/>
        </p:nvSpPr>
        <p:spPr>
          <a:xfrm>
            <a:off x="8162777" y="6094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6" name="Google Shape;1936;p14"/>
          <p:cNvSpPr/>
          <p:nvPr/>
        </p:nvSpPr>
        <p:spPr>
          <a:xfrm>
            <a:off x="8179448" y="6094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7" name="Google Shape;1937;p14"/>
          <p:cNvSpPr/>
          <p:nvPr/>
        </p:nvSpPr>
        <p:spPr>
          <a:xfrm>
            <a:off x="8187895" y="6094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8" name="Google Shape;1938;p14"/>
          <p:cNvSpPr/>
          <p:nvPr/>
        </p:nvSpPr>
        <p:spPr>
          <a:xfrm>
            <a:off x="8196195" y="6094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9" name="Google Shape;1939;p14"/>
          <p:cNvSpPr/>
          <p:nvPr/>
        </p:nvSpPr>
        <p:spPr>
          <a:xfrm>
            <a:off x="8179448" y="6260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0" name="Google Shape;1940;p14"/>
          <p:cNvSpPr/>
          <p:nvPr/>
        </p:nvSpPr>
        <p:spPr>
          <a:xfrm>
            <a:off x="8187895" y="6260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1" name="Google Shape;1941;p14"/>
          <p:cNvSpPr/>
          <p:nvPr/>
        </p:nvSpPr>
        <p:spPr>
          <a:xfrm>
            <a:off x="8196195" y="6260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2" name="Google Shape;1942;p14"/>
          <p:cNvSpPr/>
          <p:nvPr/>
        </p:nvSpPr>
        <p:spPr>
          <a:xfrm>
            <a:off x="8187895" y="6417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3" name="Google Shape;1943;p14"/>
          <p:cNvSpPr/>
          <p:nvPr/>
        </p:nvSpPr>
        <p:spPr>
          <a:xfrm>
            <a:off x="8238471" y="5100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4" name="Google Shape;1944;p14"/>
          <p:cNvSpPr/>
          <p:nvPr/>
        </p:nvSpPr>
        <p:spPr>
          <a:xfrm>
            <a:off x="8246917" y="5100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5" name="Google Shape;1945;p14"/>
          <p:cNvSpPr/>
          <p:nvPr/>
        </p:nvSpPr>
        <p:spPr>
          <a:xfrm>
            <a:off x="8221791" y="5262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6" name="Google Shape;1946;p14"/>
          <p:cNvSpPr/>
          <p:nvPr/>
        </p:nvSpPr>
        <p:spPr>
          <a:xfrm>
            <a:off x="8213554" y="5262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7" name="Google Shape;1947;p14"/>
          <p:cNvSpPr/>
          <p:nvPr/>
        </p:nvSpPr>
        <p:spPr>
          <a:xfrm>
            <a:off x="8213554" y="51794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8" name="Google Shape;1948;p14"/>
          <p:cNvSpPr/>
          <p:nvPr/>
        </p:nvSpPr>
        <p:spPr>
          <a:xfrm>
            <a:off x="8204679" y="4766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9" name="Google Shape;1949;p14"/>
          <p:cNvSpPr/>
          <p:nvPr/>
        </p:nvSpPr>
        <p:spPr>
          <a:xfrm>
            <a:off x="8221791" y="543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0" name="Google Shape;1950;p14"/>
          <p:cNvSpPr/>
          <p:nvPr/>
        </p:nvSpPr>
        <p:spPr>
          <a:xfrm>
            <a:off x="8221791" y="535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1" name="Google Shape;1951;p14"/>
          <p:cNvSpPr/>
          <p:nvPr/>
        </p:nvSpPr>
        <p:spPr>
          <a:xfrm>
            <a:off x="8213554" y="543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2" name="Google Shape;1952;p14"/>
          <p:cNvSpPr/>
          <p:nvPr/>
        </p:nvSpPr>
        <p:spPr>
          <a:xfrm>
            <a:off x="8213554" y="53501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3" name="Google Shape;1953;p14"/>
          <p:cNvSpPr/>
          <p:nvPr/>
        </p:nvSpPr>
        <p:spPr>
          <a:xfrm>
            <a:off x="8204679" y="4933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4" name="Google Shape;1954;p14"/>
          <p:cNvSpPr/>
          <p:nvPr/>
        </p:nvSpPr>
        <p:spPr>
          <a:xfrm>
            <a:off x="8204679" y="4849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5" name="Google Shape;1955;p14"/>
          <p:cNvSpPr/>
          <p:nvPr/>
        </p:nvSpPr>
        <p:spPr>
          <a:xfrm>
            <a:off x="8221791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6" name="Google Shape;1956;p14"/>
          <p:cNvSpPr/>
          <p:nvPr/>
        </p:nvSpPr>
        <p:spPr>
          <a:xfrm>
            <a:off x="8230093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7" name="Google Shape;1957;p14"/>
          <p:cNvSpPr/>
          <p:nvPr/>
        </p:nvSpPr>
        <p:spPr>
          <a:xfrm>
            <a:off x="8221791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8" name="Google Shape;1958;p14"/>
          <p:cNvSpPr/>
          <p:nvPr/>
        </p:nvSpPr>
        <p:spPr>
          <a:xfrm>
            <a:off x="8230093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9" name="Google Shape;1959;p14"/>
          <p:cNvSpPr/>
          <p:nvPr/>
        </p:nvSpPr>
        <p:spPr>
          <a:xfrm>
            <a:off x="8213554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0" name="Google Shape;1960;p14"/>
          <p:cNvSpPr/>
          <p:nvPr/>
        </p:nvSpPr>
        <p:spPr>
          <a:xfrm>
            <a:off x="8213554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1" name="Google Shape;1961;p14"/>
          <p:cNvSpPr/>
          <p:nvPr/>
        </p:nvSpPr>
        <p:spPr>
          <a:xfrm>
            <a:off x="8204679" y="5006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2" name="Google Shape;1962;p14"/>
          <p:cNvSpPr/>
          <p:nvPr/>
        </p:nvSpPr>
        <p:spPr>
          <a:xfrm>
            <a:off x="8212798" y="4933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3" name="Google Shape;1963;p14"/>
          <p:cNvSpPr/>
          <p:nvPr/>
        </p:nvSpPr>
        <p:spPr>
          <a:xfrm>
            <a:off x="8212798" y="4849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4" name="Google Shape;1964;p14"/>
          <p:cNvSpPr/>
          <p:nvPr/>
        </p:nvSpPr>
        <p:spPr>
          <a:xfrm>
            <a:off x="8212798" y="5006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5" name="Google Shape;1965;p14"/>
          <p:cNvSpPr/>
          <p:nvPr/>
        </p:nvSpPr>
        <p:spPr>
          <a:xfrm>
            <a:off x="8221181" y="4933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6" name="Google Shape;1966;p14"/>
          <p:cNvSpPr/>
          <p:nvPr/>
        </p:nvSpPr>
        <p:spPr>
          <a:xfrm>
            <a:off x="8221181" y="4849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7" name="Google Shape;1967;p14"/>
          <p:cNvSpPr/>
          <p:nvPr/>
        </p:nvSpPr>
        <p:spPr>
          <a:xfrm>
            <a:off x="8221181" y="5006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8" name="Google Shape;1968;p14"/>
          <p:cNvSpPr/>
          <p:nvPr/>
        </p:nvSpPr>
        <p:spPr>
          <a:xfrm>
            <a:off x="8229661" y="4933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9" name="Google Shape;1969;p14"/>
          <p:cNvSpPr/>
          <p:nvPr/>
        </p:nvSpPr>
        <p:spPr>
          <a:xfrm>
            <a:off x="8229661" y="5006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0" name="Google Shape;1970;p14"/>
          <p:cNvSpPr/>
          <p:nvPr/>
        </p:nvSpPr>
        <p:spPr>
          <a:xfrm>
            <a:off x="8237778" y="5006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1" name="Google Shape;1971;p14"/>
          <p:cNvSpPr/>
          <p:nvPr/>
        </p:nvSpPr>
        <p:spPr>
          <a:xfrm>
            <a:off x="8246158" y="49333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2" name="Google Shape;1972;p14"/>
          <p:cNvSpPr/>
          <p:nvPr/>
        </p:nvSpPr>
        <p:spPr>
          <a:xfrm>
            <a:off x="8255212" y="4849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3" name="Google Shape;1973;p14"/>
          <p:cNvSpPr/>
          <p:nvPr/>
        </p:nvSpPr>
        <p:spPr>
          <a:xfrm>
            <a:off x="8261457" y="4939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4" name="Google Shape;1974;p14"/>
          <p:cNvSpPr/>
          <p:nvPr/>
        </p:nvSpPr>
        <p:spPr>
          <a:xfrm>
            <a:off x="8221791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5" name="Google Shape;1975;p14"/>
          <p:cNvSpPr/>
          <p:nvPr/>
        </p:nvSpPr>
        <p:spPr>
          <a:xfrm>
            <a:off x="8230093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6" name="Google Shape;1976;p14"/>
          <p:cNvSpPr/>
          <p:nvPr/>
        </p:nvSpPr>
        <p:spPr>
          <a:xfrm>
            <a:off x="8238471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7" name="Google Shape;1977;p14"/>
          <p:cNvSpPr/>
          <p:nvPr/>
        </p:nvSpPr>
        <p:spPr>
          <a:xfrm>
            <a:off x="8221791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8" name="Google Shape;1978;p14"/>
          <p:cNvSpPr/>
          <p:nvPr/>
        </p:nvSpPr>
        <p:spPr>
          <a:xfrm>
            <a:off x="8230093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9" name="Google Shape;1979;p14"/>
          <p:cNvSpPr/>
          <p:nvPr/>
        </p:nvSpPr>
        <p:spPr>
          <a:xfrm>
            <a:off x="8213554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0" name="Google Shape;1980;p14"/>
          <p:cNvSpPr/>
          <p:nvPr/>
        </p:nvSpPr>
        <p:spPr>
          <a:xfrm>
            <a:off x="8187509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1" name="Google Shape;1981;p14"/>
          <p:cNvSpPr/>
          <p:nvPr/>
        </p:nvSpPr>
        <p:spPr>
          <a:xfrm>
            <a:off x="8196002" y="543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2" name="Google Shape;1982;p14"/>
          <p:cNvSpPr/>
          <p:nvPr/>
        </p:nvSpPr>
        <p:spPr>
          <a:xfrm>
            <a:off x="8204442" y="543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3" name="Google Shape;1983;p14"/>
          <p:cNvSpPr/>
          <p:nvPr/>
        </p:nvSpPr>
        <p:spPr>
          <a:xfrm>
            <a:off x="8196002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4" name="Google Shape;1984;p14"/>
          <p:cNvSpPr/>
          <p:nvPr/>
        </p:nvSpPr>
        <p:spPr>
          <a:xfrm>
            <a:off x="8204442" y="5600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5" name="Google Shape;1985;p14"/>
          <p:cNvSpPr/>
          <p:nvPr/>
        </p:nvSpPr>
        <p:spPr>
          <a:xfrm>
            <a:off x="8196002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6" name="Google Shape;1986;p14"/>
          <p:cNvSpPr/>
          <p:nvPr/>
        </p:nvSpPr>
        <p:spPr>
          <a:xfrm>
            <a:off x="8204442" y="55168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7" name="Google Shape;1987;p14"/>
          <p:cNvSpPr/>
          <p:nvPr/>
        </p:nvSpPr>
        <p:spPr>
          <a:xfrm>
            <a:off x="8196002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8" name="Google Shape;1988;p14"/>
          <p:cNvSpPr/>
          <p:nvPr/>
        </p:nvSpPr>
        <p:spPr>
          <a:xfrm>
            <a:off x="8196002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9" name="Google Shape;1989;p14"/>
          <p:cNvSpPr/>
          <p:nvPr/>
        </p:nvSpPr>
        <p:spPr>
          <a:xfrm>
            <a:off x="8204442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0" name="Google Shape;1990;p14"/>
          <p:cNvSpPr/>
          <p:nvPr/>
        </p:nvSpPr>
        <p:spPr>
          <a:xfrm>
            <a:off x="8204056" y="57568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1" name="Google Shape;1991;p14"/>
          <p:cNvSpPr/>
          <p:nvPr/>
        </p:nvSpPr>
        <p:spPr>
          <a:xfrm>
            <a:off x="8213554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2" name="Google Shape;1992;p14"/>
          <p:cNvSpPr/>
          <p:nvPr/>
        </p:nvSpPr>
        <p:spPr>
          <a:xfrm>
            <a:off x="8238471" y="5673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3" name="Google Shape;1993;p14"/>
          <p:cNvSpPr/>
          <p:nvPr/>
        </p:nvSpPr>
        <p:spPr>
          <a:xfrm>
            <a:off x="8204679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4" name="Google Shape;1994;p14"/>
          <p:cNvSpPr/>
          <p:nvPr/>
        </p:nvSpPr>
        <p:spPr>
          <a:xfrm>
            <a:off x="8221791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5" name="Google Shape;1995;p14"/>
          <p:cNvSpPr/>
          <p:nvPr/>
        </p:nvSpPr>
        <p:spPr>
          <a:xfrm>
            <a:off x="8230093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6" name="Google Shape;1996;p14"/>
          <p:cNvSpPr/>
          <p:nvPr/>
        </p:nvSpPr>
        <p:spPr>
          <a:xfrm>
            <a:off x="8238471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7" name="Google Shape;1997;p14"/>
          <p:cNvSpPr/>
          <p:nvPr/>
        </p:nvSpPr>
        <p:spPr>
          <a:xfrm>
            <a:off x="8213554" y="58441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8" name="Google Shape;1998;p14"/>
          <p:cNvSpPr/>
          <p:nvPr/>
        </p:nvSpPr>
        <p:spPr>
          <a:xfrm>
            <a:off x="8204679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4"/>
          <p:cNvSpPr/>
          <p:nvPr/>
        </p:nvSpPr>
        <p:spPr>
          <a:xfrm>
            <a:off x="8204679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0" name="Google Shape;2000;p14"/>
          <p:cNvSpPr/>
          <p:nvPr/>
        </p:nvSpPr>
        <p:spPr>
          <a:xfrm>
            <a:off x="8221791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1" name="Google Shape;2001;p14"/>
          <p:cNvSpPr/>
          <p:nvPr/>
        </p:nvSpPr>
        <p:spPr>
          <a:xfrm>
            <a:off x="8230093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2" name="Google Shape;2002;p14"/>
          <p:cNvSpPr/>
          <p:nvPr/>
        </p:nvSpPr>
        <p:spPr>
          <a:xfrm>
            <a:off x="8221791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3" name="Google Shape;2003;p14"/>
          <p:cNvSpPr/>
          <p:nvPr/>
        </p:nvSpPr>
        <p:spPr>
          <a:xfrm>
            <a:off x="8230093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4" name="Google Shape;2004;p14"/>
          <p:cNvSpPr/>
          <p:nvPr/>
        </p:nvSpPr>
        <p:spPr>
          <a:xfrm>
            <a:off x="8213554" y="6006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5" name="Google Shape;2005;p14"/>
          <p:cNvSpPr/>
          <p:nvPr/>
        </p:nvSpPr>
        <p:spPr>
          <a:xfrm>
            <a:off x="8213554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6" name="Google Shape;2006;p14"/>
          <p:cNvSpPr/>
          <p:nvPr/>
        </p:nvSpPr>
        <p:spPr>
          <a:xfrm>
            <a:off x="8238471" y="5923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7" name="Google Shape;2007;p14"/>
          <p:cNvSpPr/>
          <p:nvPr/>
        </p:nvSpPr>
        <p:spPr>
          <a:xfrm>
            <a:off x="8204679" y="6177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8" name="Google Shape;2008;p14"/>
          <p:cNvSpPr/>
          <p:nvPr/>
        </p:nvSpPr>
        <p:spPr>
          <a:xfrm>
            <a:off x="8204679" y="6094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9" name="Google Shape;2009;p14"/>
          <p:cNvSpPr/>
          <p:nvPr/>
        </p:nvSpPr>
        <p:spPr>
          <a:xfrm>
            <a:off x="8221791" y="6094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0" name="Google Shape;2010;p14"/>
          <p:cNvSpPr/>
          <p:nvPr/>
        </p:nvSpPr>
        <p:spPr>
          <a:xfrm>
            <a:off x="8213554" y="6177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1" name="Google Shape;2011;p14"/>
          <p:cNvSpPr/>
          <p:nvPr/>
        </p:nvSpPr>
        <p:spPr>
          <a:xfrm>
            <a:off x="8213554" y="6094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2" name="Google Shape;2012;p14"/>
          <p:cNvSpPr/>
          <p:nvPr/>
        </p:nvSpPr>
        <p:spPr>
          <a:xfrm>
            <a:off x="8204679" y="6260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3" name="Google Shape;2013;p14"/>
          <p:cNvSpPr/>
          <p:nvPr/>
        </p:nvSpPr>
        <p:spPr>
          <a:xfrm>
            <a:off x="8262205" y="6500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4" name="Google Shape;2014;p14"/>
          <p:cNvSpPr/>
          <p:nvPr/>
        </p:nvSpPr>
        <p:spPr>
          <a:xfrm>
            <a:off x="8270503" y="6500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5" name="Google Shape;2015;p14"/>
          <p:cNvSpPr/>
          <p:nvPr/>
        </p:nvSpPr>
        <p:spPr>
          <a:xfrm>
            <a:off x="8253758" y="65882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6" name="Google Shape;2016;p14"/>
          <p:cNvSpPr/>
          <p:nvPr/>
        </p:nvSpPr>
        <p:spPr>
          <a:xfrm>
            <a:off x="8246576" y="65882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7" name="Google Shape;2017;p14"/>
          <p:cNvSpPr/>
          <p:nvPr/>
        </p:nvSpPr>
        <p:spPr>
          <a:xfrm>
            <a:off x="8304401" y="6250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8" name="Google Shape;2018;p14"/>
          <p:cNvSpPr/>
          <p:nvPr/>
        </p:nvSpPr>
        <p:spPr>
          <a:xfrm>
            <a:off x="8295035" y="5602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9" name="Google Shape;2019;p14"/>
          <p:cNvSpPr/>
          <p:nvPr/>
        </p:nvSpPr>
        <p:spPr>
          <a:xfrm>
            <a:off x="8345302" y="5429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0" name="Google Shape;2020;p14"/>
          <p:cNvSpPr/>
          <p:nvPr/>
        </p:nvSpPr>
        <p:spPr>
          <a:xfrm>
            <a:off x="8288168" y="5512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1" name="Google Shape;2021;p14"/>
          <p:cNvSpPr/>
          <p:nvPr/>
        </p:nvSpPr>
        <p:spPr>
          <a:xfrm>
            <a:off x="8296101" y="6338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2" name="Google Shape;2022;p14"/>
          <p:cNvSpPr/>
          <p:nvPr/>
        </p:nvSpPr>
        <p:spPr>
          <a:xfrm>
            <a:off x="8278990" y="6417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3" name="Google Shape;2023;p14"/>
          <p:cNvSpPr/>
          <p:nvPr/>
        </p:nvSpPr>
        <p:spPr>
          <a:xfrm>
            <a:off x="8037196" y="39483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4" name="Google Shape;2024;p14"/>
          <p:cNvSpPr/>
          <p:nvPr/>
        </p:nvSpPr>
        <p:spPr>
          <a:xfrm>
            <a:off x="8045498" y="39483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5" name="Google Shape;2025;p14"/>
          <p:cNvSpPr/>
          <p:nvPr/>
        </p:nvSpPr>
        <p:spPr>
          <a:xfrm>
            <a:off x="8053870" y="39483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6" name="Google Shape;2026;p14"/>
          <p:cNvSpPr/>
          <p:nvPr/>
        </p:nvSpPr>
        <p:spPr>
          <a:xfrm>
            <a:off x="8037196" y="38650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7" name="Google Shape;2027;p14"/>
          <p:cNvSpPr/>
          <p:nvPr/>
        </p:nvSpPr>
        <p:spPr>
          <a:xfrm>
            <a:off x="8045498" y="38650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8" name="Google Shape;2028;p14"/>
          <p:cNvSpPr/>
          <p:nvPr/>
        </p:nvSpPr>
        <p:spPr>
          <a:xfrm>
            <a:off x="8053870" y="38650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9" name="Google Shape;2029;p14"/>
          <p:cNvSpPr/>
          <p:nvPr/>
        </p:nvSpPr>
        <p:spPr>
          <a:xfrm>
            <a:off x="8070982" y="39483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0" name="Google Shape;2030;p14"/>
          <p:cNvSpPr/>
          <p:nvPr/>
        </p:nvSpPr>
        <p:spPr>
          <a:xfrm>
            <a:off x="8062745" y="39483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1" name="Google Shape;2031;p14"/>
          <p:cNvSpPr/>
          <p:nvPr/>
        </p:nvSpPr>
        <p:spPr>
          <a:xfrm>
            <a:off x="8062745" y="38650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2" name="Google Shape;2032;p14"/>
          <p:cNvSpPr/>
          <p:nvPr/>
        </p:nvSpPr>
        <p:spPr>
          <a:xfrm>
            <a:off x="8103909" y="452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3" name="Google Shape;2033;p14"/>
          <p:cNvSpPr/>
          <p:nvPr/>
        </p:nvSpPr>
        <p:spPr>
          <a:xfrm>
            <a:off x="8112211" y="452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4" name="Google Shape;2034;p14"/>
          <p:cNvSpPr/>
          <p:nvPr/>
        </p:nvSpPr>
        <p:spPr>
          <a:xfrm>
            <a:off x="8120583" y="452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5" name="Google Shape;2035;p14"/>
          <p:cNvSpPr/>
          <p:nvPr/>
        </p:nvSpPr>
        <p:spPr>
          <a:xfrm>
            <a:off x="8120583" y="4445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6" name="Google Shape;2036;p14"/>
          <p:cNvSpPr/>
          <p:nvPr/>
        </p:nvSpPr>
        <p:spPr>
          <a:xfrm>
            <a:off x="8103909" y="469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7" name="Google Shape;2037;p14"/>
          <p:cNvSpPr/>
          <p:nvPr/>
        </p:nvSpPr>
        <p:spPr>
          <a:xfrm>
            <a:off x="8112211" y="469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8" name="Google Shape;2038;p14"/>
          <p:cNvSpPr/>
          <p:nvPr/>
        </p:nvSpPr>
        <p:spPr>
          <a:xfrm>
            <a:off x="8120583" y="469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9" name="Google Shape;2039;p14"/>
          <p:cNvSpPr/>
          <p:nvPr/>
        </p:nvSpPr>
        <p:spPr>
          <a:xfrm>
            <a:off x="8129014" y="469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0" name="Google Shape;2040;p14"/>
          <p:cNvSpPr/>
          <p:nvPr/>
        </p:nvSpPr>
        <p:spPr>
          <a:xfrm>
            <a:off x="8129014" y="4772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1" name="Google Shape;2041;p14"/>
          <p:cNvSpPr/>
          <p:nvPr/>
        </p:nvSpPr>
        <p:spPr>
          <a:xfrm>
            <a:off x="8136883" y="4772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2" name="Google Shape;2042;p14"/>
          <p:cNvSpPr/>
          <p:nvPr/>
        </p:nvSpPr>
        <p:spPr>
          <a:xfrm>
            <a:off x="8129014" y="4849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3" name="Google Shape;2043;p14"/>
          <p:cNvSpPr/>
          <p:nvPr/>
        </p:nvSpPr>
        <p:spPr>
          <a:xfrm>
            <a:off x="8137445" y="4849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4" name="Google Shape;2044;p14"/>
          <p:cNvSpPr/>
          <p:nvPr/>
        </p:nvSpPr>
        <p:spPr>
          <a:xfrm>
            <a:off x="8103909" y="4609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5" name="Google Shape;2045;p14"/>
          <p:cNvSpPr/>
          <p:nvPr/>
        </p:nvSpPr>
        <p:spPr>
          <a:xfrm>
            <a:off x="8112211" y="4609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6" name="Google Shape;2046;p14"/>
          <p:cNvSpPr/>
          <p:nvPr/>
        </p:nvSpPr>
        <p:spPr>
          <a:xfrm>
            <a:off x="8095673" y="469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7" name="Google Shape;2047;p14"/>
          <p:cNvSpPr/>
          <p:nvPr/>
        </p:nvSpPr>
        <p:spPr>
          <a:xfrm>
            <a:off x="8095673" y="4609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8" name="Google Shape;2048;p14"/>
          <p:cNvSpPr/>
          <p:nvPr/>
        </p:nvSpPr>
        <p:spPr>
          <a:xfrm>
            <a:off x="8120583" y="4609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9" name="Google Shape;2049;p14"/>
          <p:cNvSpPr/>
          <p:nvPr/>
        </p:nvSpPr>
        <p:spPr>
          <a:xfrm>
            <a:off x="8103909" y="47657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0" name="Google Shape;2050;p14"/>
          <p:cNvSpPr/>
          <p:nvPr/>
        </p:nvSpPr>
        <p:spPr>
          <a:xfrm>
            <a:off x="8112211" y="47657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1" name="Google Shape;2051;p14"/>
          <p:cNvSpPr/>
          <p:nvPr/>
        </p:nvSpPr>
        <p:spPr>
          <a:xfrm>
            <a:off x="8095673" y="47657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2" name="Google Shape;2052;p14"/>
          <p:cNvSpPr/>
          <p:nvPr/>
        </p:nvSpPr>
        <p:spPr>
          <a:xfrm>
            <a:off x="8103909" y="5012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3" name="Google Shape;2053;p14"/>
          <p:cNvSpPr/>
          <p:nvPr/>
        </p:nvSpPr>
        <p:spPr>
          <a:xfrm>
            <a:off x="8095673" y="5012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4" name="Google Shape;2054;p14"/>
          <p:cNvSpPr/>
          <p:nvPr/>
        </p:nvSpPr>
        <p:spPr>
          <a:xfrm>
            <a:off x="8079120" y="4938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5" name="Google Shape;2055;p14"/>
          <p:cNvSpPr/>
          <p:nvPr/>
        </p:nvSpPr>
        <p:spPr>
          <a:xfrm>
            <a:off x="8045498" y="4115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6" name="Google Shape;2056;p14"/>
          <p:cNvSpPr/>
          <p:nvPr/>
        </p:nvSpPr>
        <p:spPr>
          <a:xfrm>
            <a:off x="8053870" y="4115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7" name="Google Shape;2057;p14"/>
          <p:cNvSpPr/>
          <p:nvPr/>
        </p:nvSpPr>
        <p:spPr>
          <a:xfrm>
            <a:off x="8045498" y="4031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8" name="Google Shape;2058;p14"/>
          <p:cNvSpPr/>
          <p:nvPr/>
        </p:nvSpPr>
        <p:spPr>
          <a:xfrm>
            <a:off x="8053870" y="4031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9" name="Google Shape;2059;p14"/>
          <p:cNvSpPr/>
          <p:nvPr/>
        </p:nvSpPr>
        <p:spPr>
          <a:xfrm>
            <a:off x="8045827" y="4608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0" name="Google Shape;2060;p14"/>
          <p:cNvSpPr/>
          <p:nvPr/>
        </p:nvSpPr>
        <p:spPr>
          <a:xfrm>
            <a:off x="8054130" y="4608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1" name="Google Shape;2061;p14"/>
          <p:cNvSpPr/>
          <p:nvPr/>
        </p:nvSpPr>
        <p:spPr>
          <a:xfrm>
            <a:off x="8062507" y="4608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2" name="Google Shape;2062;p14"/>
          <p:cNvSpPr/>
          <p:nvPr/>
        </p:nvSpPr>
        <p:spPr>
          <a:xfrm>
            <a:off x="8062507" y="4764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3" name="Google Shape;2063;p14"/>
          <p:cNvSpPr/>
          <p:nvPr/>
        </p:nvSpPr>
        <p:spPr>
          <a:xfrm>
            <a:off x="8054130" y="4681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4" name="Google Shape;2064;p14"/>
          <p:cNvSpPr/>
          <p:nvPr/>
        </p:nvSpPr>
        <p:spPr>
          <a:xfrm>
            <a:off x="8062507" y="46816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5" name="Google Shape;2065;p14"/>
          <p:cNvSpPr/>
          <p:nvPr/>
        </p:nvSpPr>
        <p:spPr>
          <a:xfrm>
            <a:off x="8062507" y="4852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6" name="Google Shape;2066;p14"/>
          <p:cNvSpPr/>
          <p:nvPr/>
        </p:nvSpPr>
        <p:spPr>
          <a:xfrm>
            <a:off x="8070621" y="4764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7" name="Google Shape;2067;p14"/>
          <p:cNvSpPr/>
          <p:nvPr/>
        </p:nvSpPr>
        <p:spPr>
          <a:xfrm>
            <a:off x="8070621" y="4852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8" name="Google Shape;2068;p14"/>
          <p:cNvSpPr/>
          <p:nvPr/>
        </p:nvSpPr>
        <p:spPr>
          <a:xfrm>
            <a:off x="8070982" y="4115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9" name="Google Shape;2069;p14"/>
          <p:cNvSpPr/>
          <p:nvPr/>
        </p:nvSpPr>
        <p:spPr>
          <a:xfrm>
            <a:off x="8079284" y="4115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0" name="Google Shape;2070;p14"/>
          <p:cNvSpPr/>
          <p:nvPr/>
        </p:nvSpPr>
        <p:spPr>
          <a:xfrm>
            <a:off x="8070982" y="4031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1" name="Google Shape;2071;p14"/>
          <p:cNvSpPr/>
          <p:nvPr/>
        </p:nvSpPr>
        <p:spPr>
          <a:xfrm>
            <a:off x="8079284" y="4031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2" name="Google Shape;2072;p14"/>
          <p:cNvSpPr/>
          <p:nvPr/>
        </p:nvSpPr>
        <p:spPr>
          <a:xfrm>
            <a:off x="8062745" y="41151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3" name="Google Shape;2073;p14"/>
          <p:cNvSpPr/>
          <p:nvPr/>
        </p:nvSpPr>
        <p:spPr>
          <a:xfrm>
            <a:off x="8062745" y="40317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4" name="Google Shape;2074;p14"/>
          <p:cNvSpPr/>
          <p:nvPr/>
        </p:nvSpPr>
        <p:spPr>
          <a:xfrm>
            <a:off x="8045498" y="41922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5" name="Google Shape;2075;p14"/>
          <p:cNvSpPr/>
          <p:nvPr/>
        </p:nvSpPr>
        <p:spPr>
          <a:xfrm>
            <a:off x="8070982" y="41922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6" name="Google Shape;2076;p14"/>
          <p:cNvSpPr/>
          <p:nvPr/>
        </p:nvSpPr>
        <p:spPr>
          <a:xfrm>
            <a:off x="8079284" y="41922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7" name="Google Shape;2077;p14"/>
          <p:cNvSpPr/>
          <p:nvPr/>
        </p:nvSpPr>
        <p:spPr>
          <a:xfrm>
            <a:off x="8087656" y="41922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8" name="Google Shape;2078;p14"/>
          <p:cNvSpPr/>
          <p:nvPr/>
        </p:nvSpPr>
        <p:spPr>
          <a:xfrm>
            <a:off x="8062745" y="41922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9" name="Google Shape;2079;p14"/>
          <p:cNvSpPr/>
          <p:nvPr/>
        </p:nvSpPr>
        <p:spPr>
          <a:xfrm>
            <a:off x="8053870" y="43629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0" name="Google Shape;2080;p14"/>
          <p:cNvSpPr/>
          <p:nvPr/>
        </p:nvSpPr>
        <p:spPr>
          <a:xfrm>
            <a:off x="8045498" y="4279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2081;p14"/>
          <p:cNvSpPr/>
          <p:nvPr/>
        </p:nvSpPr>
        <p:spPr>
          <a:xfrm>
            <a:off x="8045498" y="4529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2" name="Google Shape;2082;p14"/>
          <p:cNvSpPr/>
          <p:nvPr/>
        </p:nvSpPr>
        <p:spPr>
          <a:xfrm>
            <a:off x="8053870" y="4446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3" name="Google Shape;2083;p14"/>
          <p:cNvSpPr/>
          <p:nvPr/>
        </p:nvSpPr>
        <p:spPr>
          <a:xfrm>
            <a:off x="8070982" y="4276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4" name="Google Shape;2084;p14"/>
          <p:cNvSpPr/>
          <p:nvPr/>
        </p:nvSpPr>
        <p:spPr>
          <a:xfrm>
            <a:off x="8062745" y="4529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5" name="Google Shape;2085;p14"/>
          <p:cNvSpPr/>
          <p:nvPr/>
        </p:nvSpPr>
        <p:spPr>
          <a:xfrm>
            <a:off x="8062745" y="44462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6" name="Google Shape;2086;p14"/>
          <p:cNvSpPr/>
          <p:nvPr/>
        </p:nvSpPr>
        <p:spPr>
          <a:xfrm>
            <a:off x="8121054" y="3037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7" name="Google Shape;2087;p14"/>
          <p:cNvSpPr/>
          <p:nvPr/>
        </p:nvSpPr>
        <p:spPr>
          <a:xfrm>
            <a:off x="8079421" y="2620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8" name="Google Shape;2088;p14"/>
          <p:cNvSpPr/>
          <p:nvPr/>
        </p:nvSpPr>
        <p:spPr>
          <a:xfrm>
            <a:off x="8087722" y="2620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9" name="Google Shape;2089;p14"/>
          <p:cNvSpPr/>
          <p:nvPr/>
        </p:nvSpPr>
        <p:spPr>
          <a:xfrm>
            <a:off x="8096094" y="2620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0" name="Google Shape;2090;p14"/>
          <p:cNvSpPr/>
          <p:nvPr/>
        </p:nvSpPr>
        <p:spPr>
          <a:xfrm>
            <a:off x="8104545" y="2620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1" name="Google Shape;2091;p14"/>
          <p:cNvSpPr/>
          <p:nvPr/>
        </p:nvSpPr>
        <p:spPr>
          <a:xfrm>
            <a:off x="8112839" y="2620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2" name="Google Shape;2092;p14"/>
          <p:cNvSpPr/>
          <p:nvPr/>
        </p:nvSpPr>
        <p:spPr>
          <a:xfrm>
            <a:off x="8062430" y="2620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3" name="Google Shape;2093;p14"/>
          <p:cNvSpPr/>
          <p:nvPr/>
        </p:nvSpPr>
        <p:spPr>
          <a:xfrm>
            <a:off x="8070803" y="2620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4" name="Google Shape;2094;p14"/>
          <p:cNvSpPr/>
          <p:nvPr/>
        </p:nvSpPr>
        <p:spPr>
          <a:xfrm>
            <a:off x="8121191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5" name="Google Shape;2095;p14"/>
          <p:cNvSpPr/>
          <p:nvPr/>
        </p:nvSpPr>
        <p:spPr>
          <a:xfrm>
            <a:off x="8121191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6" name="Google Shape;2096;p14"/>
          <p:cNvSpPr/>
          <p:nvPr/>
        </p:nvSpPr>
        <p:spPr>
          <a:xfrm>
            <a:off x="8129493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7" name="Google Shape;2097;p14"/>
          <p:cNvSpPr/>
          <p:nvPr/>
        </p:nvSpPr>
        <p:spPr>
          <a:xfrm>
            <a:off x="8129493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8" name="Google Shape;2098;p14"/>
          <p:cNvSpPr/>
          <p:nvPr/>
        </p:nvSpPr>
        <p:spPr>
          <a:xfrm>
            <a:off x="8079421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9" name="Google Shape;2099;p14"/>
          <p:cNvSpPr/>
          <p:nvPr/>
        </p:nvSpPr>
        <p:spPr>
          <a:xfrm>
            <a:off x="8079421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0" name="Google Shape;2100;p14"/>
          <p:cNvSpPr/>
          <p:nvPr/>
        </p:nvSpPr>
        <p:spPr>
          <a:xfrm>
            <a:off x="8087722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1" name="Google Shape;2101;p14"/>
          <p:cNvSpPr/>
          <p:nvPr/>
        </p:nvSpPr>
        <p:spPr>
          <a:xfrm>
            <a:off x="8087722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2" name="Google Shape;2102;p14"/>
          <p:cNvSpPr/>
          <p:nvPr/>
        </p:nvSpPr>
        <p:spPr>
          <a:xfrm>
            <a:off x="8096094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3" name="Google Shape;2103;p14"/>
          <p:cNvSpPr/>
          <p:nvPr/>
        </p:nvSpPr>
        <p:spPr>
          <a:xfrm>
            <a:off x="8096094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4" name="Google Shape;2104;p14"/>
          <p:cNvSpPr/>
          <p:nvPr/>
        </p:nvSpPr>
        <p:spPr>
          <a:xfrm>
            <a:off x="8104545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5" name="Google Shape;2105;p14"/>
          <p:cNvSpPr/>
          <p:nvPr/>
        </p:nvSpPr>
        <p:spPr>
          <a:xfrm>
            <a:off x="8104545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6" name="Google Shape;2106;p14"/>
          <p:cNvSpPr/>
          <p:nvPr/>
        </p:nvSpPr>
        <p:spPr>
          <a:xfrm>
            <a:off x="8112839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7" name="Google Shape;2107;p14"/>
          <p:cNvSpPr/>
          <p:nvPr/>
        </p:nvSpPr>
        <p:spPr>
          <a:xfrm>
            <a:off x="8112839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8" name="Google Shape;2108;p14"/>
          <p:cNvSpPr/>
          <p:nvPr/>
        </p:nvSpPr>
        <p:spPr>
          <a:xfrm>
            <a:off x="8062430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9" name="Google Shape;2109;p14"/>
          <p:cNvSpPr/>
          <p:nvPr/>
        </p:nvSpPr>
        <p:spPr>
          <a:xfrm>
            <a:off x="8062430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0" name="Google Shape;2110;p14"/>
          <p:cNvSpPr/>
          <p:nvPr/>
        </p:nvSpPr>
        <p:spPr>
          <a:xfrm>
            <a:off x="8070803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1" name="Google Shape;2111;p14"/>
          <p:cNvSpPr/>
          <p:nvPr/>
        </p:nvSpPr>
        <p:spPr>
          <a:xfrm>
            <a:off x="8070803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2" name="Google Shape;2112;p14"/>
          <p:cNvSpPr/>
          <p:nvPr/>
        </p:nvSpPr>
        <p:spPr>
          <a:xfrm>
            <a:off x="8121191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3" name="Google Shape;2113;p14"/>
          <p:cNvSpPr/>
          <p:nvPr/>
        </p:nvSpPr>
        <p:spPr>
          <a:xfrm>
            <a:off x="8121191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4" name="Google Shape;2114;p14"/>
          <p:cNvSpPr/>
          <p:nvPr/>
        </p:nvSpPr>
        <p:spPr>
          <a:xfrm>
            <a:off x="8129493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5" name="Google Shape;2115;p14"/>
          <p:cNvSpPr/>
          <p:nvPr/>
        </p:nvSpPr>
        <p:spPr>
          <a:xfrm>
            <a:off x="8129493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6" name="Google Shape;2116;p14"/>
          <p:cNvSpPr/>
          <p:nvPr/>
        </p:nvSpPr>
        <p:spPr>
          <a:xfrm>
            <a:off x="8079421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7" name="Google Shape;2117;p14"/>
          <p:cNvSpPr/>
          <p:nvPr/>
        </p:nvSpPr>
        <p:spPr>
          <a:xfrm>
            <a:off x="8079421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8" name="Google Shape;2118;p14"/>
          <p:cNvSpPr/>
          <p:nvPr/>
        </p:nvSpPr>
        <p:spPr>
          <a:xfrm>
            <a:off x="8087722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9" name="Google Shape;2119;p14"/>
          <p:cNvSpPr/>
          <p:nvPr/>
        </p:nvSpPr>
        <p:spPr>
          <a:xfrm>
            <a:off x="8087722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0" name="Google Shape;2120;p14"/>
          <p:cNvSpPr/>
          <p:nvPr/>
        </p:nvSpPr>
        <p:spPr>
          <a:xfrm>
            <a:off x="8096094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1" name="Google Shape;2121;p14"/>
          <p:cNvSpPr/>
          <p:nvPr/>
        </p:nvSpPr>
        <p:spPr>
          <a:xfrm>
            <a:off x="8096094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2" name="Google Shape;2122;p14"/>
          <p:cNvSpPr/>
          <p:nvPr/>
        </p:nvSpPr>
        <p:spPr>
          <a:xfrm>
            <a:off x="8104545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3" name="Google Shape;2123;p14"/>
          <p:cNvSpPr/>
          <p:nvPr/>
        </p:nvSpPr>
        <p:spPr>
          <a:xfrm>
            <a:off x="8104545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4" name="Google Shape;2124;p14"/>
          <p:cNvSpPr/>
          <p:nvPr/>
        </p:nvSpPr>
        <p:spPr>
          <a:xfrm>
            <a:off x="8112839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5" name="Google Shape;2125;p14"/>
          <p:cNvSpPr/>
          <p:nvPr/>
        </p:nvSpPr>
        <p:spPr>
          <a:xfrm>
            <a:off x="8112839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6" name="Google Shape;2126;p14"/>
          <p:cNvSpPr/>
          <p:nvPr/>
        </p:nvSpPr>
        <p:spPr>
          <a:xfrm>
            <a:off x="8137671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7" name="Google Shape;2127;p14"/>
          <p:cNvSpPr/>
          <p:nvPr/>
        </p:nvSpPr>
        <p:spPr>
          <a:xfrm>
            <a:off x="8146040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8" name="Google Shape;2128;p14"/>
          <p:cNvSpPr/>
          <p:nvPr/>
        </p:nvSpPr>
        <p:spPr>
          <a:xfrm>
            <a:off x="8154492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9" name="Google Shape;2129;p14"/>
          <p:cNvSpPr/>
          <p:nvPr/>
        </p:nvSpPr>
        <p:spPr>
          <a:xfrm>
            <a:off x="8162787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0" name="Google Shape;2130;p14"/>
          <p:cNvSpPr/>
          <p:nvPr/>
        </p:nvSpPr>
        <p:spPr>
          <a:xfrm>
            <a:off x="8171139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1" name="Google Shape;2131;p14"/>
          <p:cNvSpPr/>
          <p:nvPr/>
        </p:nvSpPr>
        <p:spPr>
          <a:xfrm>
            <a:off x="8179441" y="18771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2" name="Google Shape;2132;p14"/>
          <p:cNvSpPr/>
          <p:nvPr/>
        </p:nvSpPr>
        <p:spPr>
          <a:xfrm>
            <a:off x="8179578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3" name="Google Shape;2133;p14"/>
          <p:cNvSpPr/>
          <p:nvPr/>
        </p:nvSpPr>
        <p:spPr>
          <a:xfrm>
            <a:off x="8179578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4" name="Google Shape;2134;p14"/>
          <p:cNvSpPr/>
          <p:nvPr/>
        </p:nvSpPr>
        <p:spPr>
          <a:xfrm>
            <a:off x="8187883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5" name="Google Shape;2135;p14"/>
          <p:cNvSpPr/>
          <p:nvPr/>
        </p:nvSpPr>
        <p:spPr>
          <a:xfrm>
            <a:off x="8187883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6" name="Google Shape;2136;p14"/>
          <p:cNvSpPr/>
          <p:nvPr/>
        </p:nvSpPr>
        <p:spPr>
          <a:xfrm>
            <a:off x="8187883" y="2380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7" name="Google Shape;2137;p14"/>
          <p:cNvSpPr/>
          <p:nvPr/>
        </p:nvSpPr>
        <p:spPr>
          <a:xfrm>
            <a:off x="8187883" y="2463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8" name="Google Shape;2138;p14"/>
          <p:cNvSpPr/>
          <p:nvPr/>
        </p:nvSpPr>
        <p:spPr>
          <a:xfrm>
            <a:off x="8137806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9" name="Google Shape;2139;p14"/>
          <p:cNvSpPr/>
          <p:nvPr/>
        </p:nvSpPr>
        <p:spPr>
          <a:xfrm>
            <a:off x="8137806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0" name="Google Shape;2140;p14"/>
          <p:cNvSpPr/>
          <p:nvPr/>
        </p:nvSpPr>
        <p:spPr>
          <a:xfrm>
            <a:off x="8146112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1" name="Google Shape;2141;p14"/>
          <p:cNvSpPr/>
          <p:nvPr/>
        </p:nvSpPr>
        <p:spPr>
          <a:xfrm>
            <a:off x="8146112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2" name="Google Shape;2142;p14"/>
          <p:cNvSpPr/>
          <p:nvPr/>
        </p:nvSpPr>
        <p:spPr>
          <a:xfrm>
            <a:off x="8154481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3" name="Google Shape;2143;p14"/>
          <p:cNvSpPr/>
          <p:nvPr/>
        </p:nvSpPr>
        <p:spPr>
          <a:xfrm>
            <a:off x="8162926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4" name="Google Shape;2144;p14"/>
          <p:cNvSpPr/>
          <p:nvPr/>
        </p:nvSpPr>
        <p:spPr>
          <a:xfrm>
            <a:off x="8171227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5" name="Google Shape;2145;p14"/>
          <p:cNvSpPr/>
          <p:nvPr/>
        </p:nvSpPr>
        <p:spPr>
          <a:xfrm>
            <a:off x="8179578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6" name="Google Shape;2146;p14"/>
          <p:cNvSpPr/>
          <p:nvPr/>
        </p:nvSpPr>
        <p:spPr>
          <a:xfrm>
            <a:off x="8179578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7" name="Google Shape;2147;p14"/>
          <p:cNvSpPr/>
          <p:nvPr/>
        </p:nvSpPr>
        <p:spPr>
          <a:xfrm>
            <a:off x="8187883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8" name="Google Shape;2148;p14"/>
          <p:cNvSpPr/>
          <p:nvPr/>
        </p:nvSpPr>
        <p:spPr>
          <a:xfrm>
            <a:off x="8187883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9" name="Google Shape;2149;p14"/>
          <p:cNvSpPr/>
          <p:nvPr/>
        </p:nvSpPr>
        <p:spPr>
          <a:xfrm>
            <a:off x="8195999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0" name="Google Shape;2150;p14"/>
          <p:cNvSpPr/>
          <p:nvPr/>
        </p:nvSpPr>
        <p:spPr>
          <a:xfrm>
            <a:off x="8204426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1" name="Google Shape;2151;p14"/>
          <p:cNvSpPr/>
          <p:nvPr/>
        </p:nvSpPr>
        <p:spPr>
          <a:xfrm>
            <a:off x="8212238" y="2130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2" name="Google Shape;2152;p14"/>
          <p:cNvSpPr/>
          <p:nvPr/>
        </p:nvSpPr>
        <p:spPr>
          <a:xfrm>
            <a:off x="8221130" y="2042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3" name="Google Shape;2153;p14"/>
          <p:cNvSpPr/>
          <p:nvPr/>
        </p:nvSpPr>
        <p:spPr>
          <a:xfrm>
            <a:off x="8195999" y="22136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4" name="Google Shape;2154;p14"/>
          <p:cNvSpPr/>
          <p:nvPr/>
        </p:nvSpPr>
        <p:spPr>
          <a:xfrm>
            <a:off x="8171459" y="22939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5" name="Google Shape;2155;p14"/>
          <p:cNvSpPr/>
          <p:nvPr/>
        </p:nvSpPr>
        <p:spPr>
          <a:xfrm>
            <a:off x="8179760" y="22939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6" name="Google Shape;2156;p14"/>
          <p:cNvSpPr/>
          <p:nvPr/>
        </p:nvSpPr>
        <p:spPr>
          <a:xfrm>
            <a:off x="8179578" y="2377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7" name="Google Shape;2157;p14"/>
          <p:cNvSpPr/>
          <p:nvPr/>
        </p:nvSpPr>
        <p:spPr>
          <a:xfrm>
            <a:off x="8179760" y="2457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31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8" name="Google Shape;2158;p14"/>
          <p:cNvSpPr/>
          <p:nvPr/>
        </p:nvSpPr>
        <p:spPr>
          <a:xfrm>
            <a:off x="8195999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9" name="Google Shape;2159;p14"/>
          <p:cNvSpPr/>
          <p:nvPr/>
        </p:nvSpPr>
        <p:spPr>
          <a:xfrm>
            <a:off x="8204320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p14"/>
          <p:cNvSpPr/>
          <p:nvPr/>
        </p:nvSpPr>
        <p:spPr>
          <a:xfrm>
            <a:off x="8195999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1" name="Google Shape;2161;p14"/>
          <p:cNvSpPr/>
          <p:nvPr/>
        </p:nvSpPr>
        <p:spPr>
          <a:xfrm>
            <a:off x="8137806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14"/>
          <p:cNvSpPr/>
          <p:nvPr/>
        </p:nvSpPr>
        <p:spPr>
          <a:xfrm>
            <a:off x="8137806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14"/>
          <p:cNvSpPr/>
          <p:nvPr/>
        </p:nvSpPr>
        <p:spPr>
          <a:xfrm>
            <a:off x="8146112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4" name="Google Shape;2164;p14"/>
          <p:cNvSpPr/>
          <p:nvPr/>
        </p:nvSpPr>
        <p:spPr>
          <a:xfrm>
            <a:off x="8146112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5" name="Google Shape;2165;p14"/>
          <p:cNvSpPr/>
          <p:nvPr/>
        </p:nvSpPr>
        <p:spPr>
          <a:xfrm>
            <a:off x="8154481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6" name="Google Shape;2166;p14"/>
          <p:cNvSpPr/>
          <p:nvPr/>
        </p:nvSpPr>
        <p:spPr>
          <a:xfrm>
            <a:off x="8154481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7" name="Google Shape;2167;p14"/>
          <p:cNvSpPr/>
          <p:nvPr/>
        </p:nvSpPr>
        <p:spPr>
          <a:xfrm>
            <a:off x="8162926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8" name="Google Shape;2168;p14"/>
          <p:cNvSpPr/>
          <p:nvPr/>
        </p:nvSpPr>
        <p:spPr>
          <a:xfrm>
            <a:off x="8162926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9" name="Google Shape;2169;p14"/>
          <p:cNvSpPr/>
          <p:nvPr/>
        </p:nvSpPr>
        <p:spPr>
          <a:xfrm>
            <a:off x="8171227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0" name="Google Shape;2170;p14"/>
          <p:cNvSpPr/>
          <p:nvPr/>
        </p:nvSpPr>
        <p:spPr>
          <a:xfrm>
            <a:off x="8171227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1" name="Google Shape;2171;p14"/>
          <p:cNvSpPr/>
          <p:nvPr/>
        </p:nvSpPr>
        <p:spPr>
          <a:xfrm>
            <a:off x="8062430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2" name="Google Shape;2172;p14"/>
          <p:cNvSpPr/>
          <p:nvPr/>
        </p:nvSpPr>
        <p:spPr>
          <a:xfrm>
            <a:off x="8062430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3" name="Google Shape;2173;p14"/>
          <p:cNvSpPr/>
          <p:nvPr/>
        </p:nvSpPr>
        <p:spPr>
          <a:xfrm>
            <a:off x="8070803" y="1959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4" name="Google Shape;2174;p14"/>
          <p:cNvSpPr/>
          <p:nvPr/>
        </p:nvSpPr>
        <p:spPr>
          <a:xfrm>
            <a:off x="8070803" y="20431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5" name="Google Shape;2175;p14"/>
          <p:cNvSpPr/>
          <p:nvPr/>
        </p:nvSpPr>
        <p:spPr>
          <a:xfrm>
            <a:off x="7853128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6" name="Google Shape;2176;p14"/>
          <p:cNvSpPr/>
          <p:nvPr/>
        </p:nvSpPr>
        <p:spPr>
          <a:xfrm>
            <a:off x="7845062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7" name="Google Shape;2177;p14"/>
          <p:cNvSpPr/>
          <p:nvPr/>
        </p:nvSpPr>
        <p:spPr>
          <a:xfrm>
            <a:off x="7853128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8" name="Google Shape;2178;p14"/>
          <p:cNvSpPr/>
          <p:nvPr/>
        </p:nvSpPr>
        <p:spPr>
          <a:xfrm>
            <a:off x="7861430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9" name="Google Shape;2179;p14"/>
          <p:cNvSpPr/>
          <p:nvPr/>
        </p:nvSpPr>
        <p:spPr>
          <a:xfrm>
            <a:off x="7861430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0" name="Google Shape;2180;p14"/>
          <p:cNvSpPr/>
          <p:nvPr/>
        </p:nvSpPr>
        <p:spPr>
          <a:xfrm>
            <a:off x="7869800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1" name="Google Shape;2181;p14"/>
          <p:cNvSpPr/>
          <p:nvPr/>
        </p:nvSpPr>
        <p:spPr>
          <a:xfrm>
            <a:off x="7869800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2" name="Google Shape;2182;p14"/>
          <p:cNvSpPr/>
          <p:nvPr/>
        </p:nvSpPr>
        <p:spPr>
          <a:xfrm>
            <a:off x="7878246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3" name="Google Shape;2183;p14"/>
          <p:cNvSpPr/>
          <p:nvPr/>
        </p:nvSpPr>
        <p:spPr>
          <a:xfrm>
            <a:off x="7878246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4" name="Google Shape;2184;p14"/>
          <p:cNvSpPr/>
          <p:nvPr/>
        </p:nvSpPr>
        <p:spPr>
          <a:xfrm>
            <a:off x="7886546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5" name="Google Shape;2185;p14"/>
          <p:cNvSpPr/>
          <p:nvPr/>
        </p:nvSpPr>
        <p:spPr>
          <a:xfrm>
            <a:off x="7886546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6" name="Google Shape;2186;p14"/>
          <p:cNvSpPr/>
          <p:nvPr/>
        </p:nvSpPr>
        <p:spPr>
          <a:xfrm>
            <a:off x="7845271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7" name="Google Shape;2187;p14"/>
          <p:cNvSpPr/>
          <p:nvPr/>
        </p:nvSpPr>
        <p:spPr>
          <a:xfrm>
            <a:off x="7845271" y="3699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8" name="Google Shape;2188;p14"/>
          <p:cNvSpPr/>
          <p:nvPr/>
        </p:nvSpPr>
        <p:spPr>
          <a:xfrm>
            <a:off x="7845271" y="3783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9" name="Google Shape;2189;p14"/>
          <p:cNvSpPr/>
          <p:nvPr/>
        </p:nvSpPr>
        <p:spPr>
          <a:xfrm>
            <a:off x="7845271" y="38669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0" name="Google Shape;2190;p14"/>
          <p:cNvSpPr/>
          <p:nvPr/>
        </p:nvSpPr>
        <p:spPr>
          <a:xfrm>
            <a:off x="7845271" y="3950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1" name="Google Shape;2191;p14"/>
          <p:cNvSpPr/>
          <p:nvPr/>
        </p:nvSpPr>
        <p:spPr>
          <a:xfrm>
            <a:off x="7836837" y="40218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2" name="Google Shape;2192;p14"/>
          <p:cNvSpPr/>
          <p:nvPr/>
        </p:nvSpPr>
        <p:spPr>
          <a:xfrm>
            <a:off x="7845271" y="40327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3" name="Google Shape;2193;p14"/>
          <p:cNvSpPr/>
          <p:nvPr/>
        </p:nvSpPr>
        <p:spPr>
          <a:xfrm>
            <a:off x="7869751" y="3699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4" name="Google Shape;2194;p14"/>
          <p:cNvSpPr/>
          <p:nvPr/>
        </p:nvSpPr>
        <p:spPr>
          <a:xfrm>
            <a:off x="7869751" y="378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5" name="Google Shape;2195;p14"/>
          <p:cNvSpPr/>
          <p:nvPr/>
        </p:nvSpPr>
        <p:spPr>
          <a:xfrm>
            <a:off x="7869751" y="3866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6" name="Google Shape;2196;p14"/>
          <p:cNvSpPr/>
          <p:nvPr/>
        </p:nvSpPr>
        <p:spPr>
          <a:xfrm>
            <a:off x="7869751" y="3949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7" name="Google Shape;2197;p14"/>
          <p:cNvSpPr/>
          <p:nvPr/>
        </p:nvSpPr>
        <p:spPr>
          <a:xfrm>
            <a:off x="7869751" y="4028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8" name="Google Shape;2198;p14"/>
          <p:cNvSpPr/>
          <p:nvPr/>
        </p:nvSpPr>
        <p:spPr>
          <a:xfrm>
            <a:off x="7861891" y="3699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31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9" name="Google Shape;2199;p14"/>
          <p:cNvSpPr/>
          <p:nvPr/>
        </p:nvSpPr>
        <p:spPr>
          <a:xfrm>
            <a:off x="7861891" y="3783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31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0" name="Google Shape;2200;p14"/>
          <p:cNvSpPr/>
          <p:nvPr/>
        </p:nvSpPr>
        <p:spPr>
          <a:xfrm>
            <a:off x="7861891" y="38669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1" name="Google Shape;2201;p14"/>
          <p:cNvSpPr/>
          <p:nvPr/>
        </p:nvSpPr>
        <p:spPr>
          <a:xfrm>
            <a:off x="7861891" y="3950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2" name="Google Shape;2202;p14"/>
          <p:cNvSpPr/>
          <p:nvPr/>
        </p:nvSpPr>
        <p:spPr>
          <a:xfrm>
            <a:off x="7886753" y="3782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3" name="Google Shape;2203;p14"/>
          <p:cNvSpPr/>
          <p:nvPr/>
        </p:nvSpPr>
        <p:spPr>
          <a:xfrm>
            <a:off x="7886753" y="38662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4" name="Google Shape;2204;p14"/>
          <p:cNvSpPr/>
          <p:nvPr/>
        </p:nvSpPr>
        <p:spPr>
          <a:xfrm>
            <a:off x="7878892" y="3783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5" name="Google Shape;2205;p14"/>
          <p:cNvSpPr/>
          <p:nvPr/>
        </p:nvSpPr>
        <p:spPr>
          <a:xfrm>
            <a:off x="7886753" y="3698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6" name="Google Shape;2206;p14"/>
          <p:cNvSpPr/>
          <p:nvPr/>
        </p:nvSpPr>
        <p:spPr>
          <a:xfrm>
            <a:off x="7878892" y="36989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7" name="Google Shape;2207;p14"/>
          <p:cNvSpPr/>
          <p:nvPr/>
        </p:nvSpPr>
        <p:spPr>
          <a:xfrm>
            <a:off x="7878892" y="3613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8" name="Google Shape;2208;p14"/>
          <p:cNvSpPr/>
          <p:nvPr/>
        </p:nvSpPr>
        <p:spPr>
          <a:xfrm>
            <a:off x="7878892" y="38669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9" name="Google Shape;2209;p14"/>
          <p:cNvSpPr/>
          <p:nvPr/>
        </p:nvSpPr>
        <p:spPr>
          <a:xfrm>
            <a:off x="7878892" y="3950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0" name="Google Shape;2210;p14"/>
          <p:cNvSpPr/>
          <p:nvPr/>
        </p:nvSpPr>
        <p:spPr>
          <a:xfrm>
            <a:off x="7861891" y="40327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31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1" name="Google Shape;2211;p14"/>
          <p:cNvSpPr/>
          <p:nvPr/>
        </p:nvSpPr>
        <p:spPr>
          <a:xfrm>
            <a:off x="7845271" y="35369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2" name="Google Shape;2212;p14"/>
          <p:cNvSpPr/>
          <p:nvPr/>
        </p:nvSpPr>
        <p:spPr>
          <a:xfrm>
            <a:off x="7845271" y="3620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3" name="Google Shape;2213;p14"/>
          <p:cNvSpPr/>
          <p:nvPr/>
        </p:nvSpPr>
        <p:spPr>
          <a:xfrm>
            <a:off x="7845062" y="3366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4" name="Google Shape;2214;p14"/>
          <p:cNvSpPr/>
          <p:nvPr/>
        </p:nvSpPr>
        <p:spPr>
          <a:xfrm>
            <a:off x="7845271" y="34499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5" name="Google Shape;2215;p14"/>
          <p:cNvSpPr/>
          <p:nvPr/>
        </p:nvSpPr>
        <p:spPr>
          <a:xfrm>
            <a:off x="8003736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6" name="Google Shape;2216;p14"/>
          <p:cNvSpPr/>
          <p:nvPr/>
        </p:nvSpPr>
        <p:spPr>
          <a:xfrm>
            <a:off x="8003736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7" name="Google Shape;2217;p14"/>
          <p:cNvSpPr/>
          <p:nvPr/>
        </p:nvSpPr>
        <p:spPr>
          <a:xfrm>
            <a:off x="8012031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8" name="Google Shape;2218;p14"/>
          <p:cNvSpPr/>
          <p:nvPr/>
        </p:nvSpPr>
        <p:spPr>
          <a:xfrm>
            <a:off x="8012031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9" name="Google Shape;2219;p14"/>
          <p:cNvSpPr/>
          <p:nvPr/>
        </p:nvSpPr>
        <p:spPr>
          <a:xfrm>
            <a:off x="8020406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0" name="Google Shape;2220;p14"/>
          <p:cNvSpPr/>
          <p:nvPr/>
        </p:nvSpPr>
        <p:spPr>
          <a:xfrm>
            <a:off x="8020406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1" name="Google Shape;2221;p14"/>
          <p:cNvSpPr/>
          <p:nvPr/>
        </p:nvSpPr>
        <p:spPr>
          <a:xfrm>
            <a:off x="8028853" y="27006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47"/>
                </a:lnTo>
                <a:lnTo>
                  <a:pt x="9105" y="11747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2" name="Google Shape;2222;p14"/>
          <p:cNvSpPr/>
          <p:nvPr/>
        </p:nvSpPr>
        <p:spPr>
          <a:xfrm>
            <a:off x="8028853" y="2784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3" name="Google Shape;2223;p14"/>
          <p:cNvSpPr/>
          <p:nvPr/>
        </p:nvSpPr>
        <p:spPr>
          <a:xfrm>
            <a:off x="7953523" y="4030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4" name="Google Shape;2224;p14"/>
          <p:cNvSpPr/>
          <p:nvPr/>
        </p:nvSpPr>
        <p:spPr>
          <a:xfrm>
            <a:off x="7961825" y="4030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5" name="Google Shape;2225;p14"/>
          <p:cNvSpPr/>
          <p:nvPr/>
        </p:nvSpPr>
        <p:spPr>
          <a:xfrm>
            <a:off x="7970197" y="4030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6" name="Google Shape;2226;p14"/>
          <p:cNvSpPr/>
          <p:nvPr/>
        </p:nvSpPr>
        <p:spPr>
          <a:xfrm>
            <a:off x="7978445" y="43605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7" name="Google Shape;2227;p14"/>
          <p:cNvSpPr/>
          <p:nvPr/>
        </p:nvSpPr>
        <p:spPr>
          <a:xfrm>
            <a:off x="7953528" y="41143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8" name="Google Shape;2228;p14"/>
          <p:cNvSpPr/>
          <p:nvPr/>
        </p:nvSpPr>
        <p:spPr>
          <a:xfrm>
            <a:off x="7961830" y="41143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9" name="Google Shape;2229;p14"/>
          <p:cNvSpPr/>
          <p:nvPr/>
        </p:nvSpPr>
        <p:spPr>
          <a:xfrm>
            <a:off x="7970209" y="41143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0" name="Google Shape;2230;p14"/>
          <p:cNvSpPr/>
          <p:nvPr/>
        </p:nvSpPr>
        <p:spPr>
          <a:xfrm>
            <a:off x="7961830" y="4197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1" name="Google Shape;2231;p14"/>
          <p:cNvSpPr/>
          <p:nvPr/>
        </p:nvSpPr>
        <p:spPr>
          <a:xfrm>
            <a:off x="7961830" y="4281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2" name="Google Shape;2232;p14"/>
          <p:cNvSpPr/>
          <p:nvPr/>
        </p:nvSpPr>
        <p:spPr>
          <a:xfrm>
            <a:off x="7970209" y="4197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3" name="Google Shape;2233;p14"/>
          <p:cNvSpPr/>
          <p:nvPr/>
        </p:nvSpPr>
        <p:spPr>
          <a:xfrm>
            <a:off x="7970209" y="4281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4" name="Google Shape;2234;p14"/>
          <p:cNvSpPr/>
          <p:nvPr/>
        </p:nvSpPr>
        <p:spPr>
          <a:xfrm>
            <a:off x="7719841" y="54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5" name="Google Shape;2235;p14"/>
          <p:cNvSpPr/>
          <p:nvPr/>
        </p:nvSpPr>
        <p:spPr>
          <a:xfrm>
            <a:off x="7719841" y="5519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6" name="Google Shape;2236;p14"/>
          <p:cNvSpPr/>
          <p:nvPr/>
        </p:nvSpPr>
        <p:spPr>
          <a:xfrm>
            <a:off x="7728143" y="54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7" name="Google Shape;2237;p14"/>
          <p:cNvSpPr/>
          <p:nvPr/>
        </p:nvSpPr>
        <p:spPr>
          <a:xfrm>
            <a:off x="7728143" y="5519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8" name="Google Shape;2238;p14"/>
          <p:cNvSpPr/>
          <p:nvPr/>
        </p:nvSpPr>
        <p:spPr>
          <a:xfrm>
            <a:off x="7736516" y="5435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9" name="Google Shape;2239;p14"/>
          <p:cNvSpPr/>
          <p:nvPr/>
        </p:nvSpPr>
        <p:spPr>
          <a:xfrm>
            <a:off x="7736516" y="5519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0" name="Google Shape;2240;p14"/>
          <p:cNvSpPr/>
          <p:nvPr/>
        </p:nvSpPr>
        <p:spPr>
          <a:xfrm>
            <a:off x="7728143" y="5602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1" name="Google Shape;2241;p14"/>
          <p:cNvSpPr/>
          <p:nvPr/>
        </p:nvSpPr>
        <p:spPr>
          <a:xfrm>
            <a:off x="7728143" y="5685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2" name="Google Shape;2242;p14"/>
          <p:cNvSpPr/>
          <p:nvPr/>
        </p:nvSpPr>
        <p:spPr>
          <a:xfrm>
            <a:off x="7736516" y="5602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3" name="Google Shape;2243;p14"/>
          <p:cNvSpPr/>
          <p:nvPr/>
        </p:nvSpPr>
        <p:spPr>
          <a:xfrm>
            <a:off x="7736516" y="5685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4" name="Google Shape;2244;p14"/>
          <p:cNvSpPr/>
          <p:nvPr/>
        </p:nvSpPr>
        <p:spPr>
          <a:xfrm>
            <a:off x="7728143" y="576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5" name="Google Shape;2245;p14"/>
          <p:cNvSpPr/>
          <p:nvPr/>
        </p:nvSpPr>
        <p:spPr>
          <a:xfrm>
            <a:off x="7728143" y="5852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6" name="Google Shape;2246;p14"/>
          <p:cNvSpPr/>
          <p:nvPr/>
        </p:nvSpPr>
        <p:spPr>
          <a:xfrm>
            <a:off x="7736516" y="576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7" name="Google Shape;2247;p14"/>
          <p:cNvSpPr/>
          <p:nvPr/>
        </p:nvSpPr>
        <p:spPr>
          <a:xfrm>
            <a:off x="7736516" y="5852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8" name="Google Shape;2248;p14"/>
          <p:cNvSpPr/>
          <p:nvPr/>
        </p:nvSpPr>
        <p:spPr>
          <a:xfrm>
            <a:off x="7770043" y="5930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9" name="Google Shape;2249;p14"/>
          <p:cNvSpPr/>
          <p:nvPr/>
        </p:nvSpPr>
        <p:spPr>
          <a:xfrm>
            <a:off x="7770043" y="6014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0" name="Google Shape;2250;p14"/>
          <p:cNvSpPr/>
          <p:nvPr/>
        </p:nvSpPr>
        <p:spPr>
          <a:xfrm>
            <a:off x="7778344" y="5930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1" name="Google Shape;2251;p14"/>
          <p:cNvSpPr/>
          <p:nvPr/>
        </p:nvSpPr>
        <p:spPr>
          <a:xfrm>
            <a:off x="7744747" y="5930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31" y="11722"/>
                </a:lnTo>
                <a:lnTo>
                  <a:pt x="11760" y="9105"/>
                </a:lnTo>
                <a:lnTo>
                  <a:pt x="11760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2" name="Google Shape;2252;p14"/>
          <p:cNvSpPr/>
          <p:nvPr/>
        </p:nvSpPr>
        <p:spPr>
          <a:xfrm>
            <a:off x="7744747" y="6014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31" y="11722"/>
                </a:lnTo>
                <a:lnTo>
                  <a:pt x="11760" y="9105"/>
                </a:lnTo>
                <a:lnTo>
                  <a:pt x="11760" y="2616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3" name="Google Shape;2253;p14"/>
          <p:cNvSpPr/>
          <p:nvPr/>
        </p:nvSpPr>
        <p:spPr>
          <a:xfrm>
            <a:off x="7753053" y="5930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4" name="Google Shape;2254;p14"/>
          <p:cNvSpPr/>
          <p:nvPr/>
        </p:nvSpPr>
        <p:spPr>
          <a:xfrm>
            <a:off x="7753053" y="6014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5" name="Google Shape;2255;p14"/>
          <p:cNvSpPr/>
          <p:nvPr/>
        </p:nvSpPr>
        <p:spPr>
          <a:xfrm>
            <a:off x="7761424" y="5930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6" name="Google Shape;2256;p14"/>
          <p:cNvSpPr/>
          <p:nvPr/>
        </p:nvSpPr>
        <p:spPr>
          <a:xfrm>
            <a:off x="7761424" y="6014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7" name="Google Shape;2257;p14"/>
          <p:cNvSpPr/>
          <p:nvPr/>
        </p:nvSpPr>
        <p:spPr>
          <a:xfrm>
            <a:off x="7744747" y="6097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31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31" y="11734"/>
                </a:lnTo>
                <a:lnTo>
                  <a:pt x="11760" y="9118"/>
                </a:lnTo>
                <a:lnTo>
                  <a:pt x="11760" y="2628"/>
                </a:lnTo>
                <a:lnTo>
                  <a:pt x="9131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8" name="Google Shape;2258;p14"/>
          <p:cNvSpPr/>
          <p:nvPr/>
        </p:nvSpPr>
        <p:spPr>
          <a:xfrm>
            <a:off x="7753053" y="6097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9" name="Google Shape;2259;p14"/>
          <p:cNvSpPr/>
          <p:nvPr/>
        </p:nvSpPr>
        <p:spPr>
          <a:xfrm>
            <a:off x="7761424" y="6097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0" name="Google Shape;2260;p14"/>
          <p:cNvSpPr/>
          <p:nvPr/>
        </p:nvSpPr>
        <p:spPr>
          <a:xfrm>
            <a:off x="7736516" y="5930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1" name="Google Shape;2261;p14"/>
          <p:cNvSpPr/>
          <p:nvPr/>
        </p:nvSpPr>
        <p:spPr>
          <a:xfrm>
            <a:off x="7736516" y="60140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2" name="Google Shape;2262;p14"/>
          <p:cNvSpPr/>
          <p:nvPr/>
        </p:nvSpPr>
        <p:spPr>
          <a:xfrm>
            <a:off x="7736516" y="6097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3" name="Google Shape;2263;p14"/>
          <p:cNvSpPr/>
          <p:nvPr/>
        </p:nvSpPr>
        <p:spPr>
          <a:xfrm>
            <a:off x="7444428" y="5014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4" name="Google Shape;2264;p14"/>
          <p:cNvSpPr/>
          <p:nvPr/>
        </p:nvSpPr>
        <p:spPr>
          <a:xfrm>
            <a:off x="7444428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5" name="Google Shape;2265;p14"/>
          <p:cNvSpPr/>
          <p:nvPr/>
        </p:nvSpPr>
        <p:spPr>
          <a:xfrm>
            <a:off x="7452733" y="5014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6" name="Google Shape;2266;p14"/>
          <p:cNvSpPr/>
          <p:nvPr/>
        </p:nvSpPr>
        <p:spPr>
          <a:xfrm>
            <a:off x="7452733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7" name="Google Shape;2267;p14"/>
          <p:cNvSpPr/>
          <p:nvPr/>
        </p:nvSpPr>
        <p:spPr>
          <a:xfrm>
            <a:off x="7461108" y="5014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8" name="Google Shape;2268;p14"/>
          <p:cNvSpPr/>
          <p:nvPr/>
        </p:nvSpPr>
        <p:spPr>
          <a:xfrm>
            <a:off x="7461108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9" name="Google Shape;2269;p14"/>
          <p:cNvSpPr/>
          <p:nvPr/>
        </p:nvSpPr>
        <p:spPr>
          <a:xfrm>
            <a:off x="7469547" y="5014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0" name="Google Shape;2270;p14"/>
          <p:cNvSpPr/>
          <p:nvPr/>
        </p:nvSpPr>
        <p:spPr>
          <a:xfrm>
            <a:off x="7469547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1" name="Google Shape;2271;p14"/>
          <p:cNvSpPr/>
          <p:nvPr/>
        </p:nvSpPr>
        <p:spPr>
          <a:xfrm>
            <a:off x="7477849" y="5014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2" name="Google Shape;2272;p14"/>
          <p:cNvSpPr/>
          <p:nvPr/>
        </p:nvSpPr>
        <p:spPr>
          <a:xfrm>
            <a:off x="7477849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3" name="Google Shape;2273;p14"/>
          <p:cNvSpPr/>
          <p:nvPr/>
        </p:nvSpPr>
        <p:spPr>
          <a:xfrm>
            <a:off x="7444428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4" name="Google Shape;2274;p14"/>
          <p:cNvSpPr/>
          <p:nvPr/>
        </p:nvSpPr>
        <p:spPr>
          <a:xfrm>
            <a:off x="7444428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5" name="Google Shape;2275;p14"/>
          <p:cNvSpPr/>
          <p:nvPr/>
        </p:nvSpPr>
        <p:spPr>
          <a:xfrm>
            <a:off x="7452733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6" name="Google Shape;2276;p14"/>
          <p:cNvSpPr/>
          <p:nvPr/>
        </p:nvSpPr>
        <p:spPr>
          <a:xfrm>
            <a:off x="7452733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31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7" name="Google Shape;2277;p14"/>
          <p:cNvSpPr/>
          <p:nvPr/>
        </p:nvSpPr>
        <p:spPr>
          <a:xfrm>
            <a:off x="7461108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8" name="Google Shape;2278;p14"/>
          <p:cNvSpPr/>
          <p:nvPr/>
        </p:nvSpPr>
        <p:spPr>
          <a:xfrm>
            <a:off x="7461108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31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31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9" name="Google Shape;2279;p14"/>
          <p:cNvSpPr/>
          <p:nvPr/>
        </p:nvSpPr>
        <p:spPr>
          <a:xfrm>
            <a:off x="7469547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0" name="Google Shape;2280;p14"/>
          <p:cNvSpPr/>
          <p:nvPr/>
        </p:nvSpPr>
        <p:spPr>
          <a:xfrm>
            <a:off x="7469547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1" name="Google Shape;2281;p14"/>
          <p:cNvSpPr/>
          <p:nvPr/>
        </p:nvSpPr>
        <p:spPr>
          <a:xfrm>
            <a:off x="7477849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2" name="Google Shape;2282;p14"/>
          <p:cNvSpPr/>
          <p:nvPr/>
        </p:nvSpPr>
        <p:spPr>
          <a:xfrm>
            <a:off x="7477849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3" name="Google Shape;2283;p14"/>
          <p:cNvSpPr/>
          <p:nvPr/>
        </p:nvSpPr>
        <p:spPr>
          <a:xfrm>
            <a:off x="7444428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4" name="Google Shape;2284;p14"/>
          <p:cNvSpPr/>
          <p:nvPr/>
        </p:nvSpPr>
        <p:spPr>
          <a:xfrm>
            <a:off x="7444428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5" name="Google Shape;2285;p14"/>
          <p:cNvSpPr/>
          <p:nvPr/>
        </p:nvSpPr>
        <p:spPr>
          <a:xfrm>
            <a:off x="7452733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6" name="Google Shape;2286;p14"/>
          <p:cNvSpPr/>
          <p:nvPr/>
        </p:nvSpPr>
        <p:spPr>
          <a:xfrm>
            <a:off x="7452733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7" name="Google Shape;2287;p14"/>
          <p:cNvSpPr/>
          <p:nvPr/>
        </p:nvSpPr>
        <p:spPr>
          <a:xfrm>
            <a:off x="7461108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8" name="Google Shape;2288;p14"/>
          <p:cNvSpPr/>
          <p:nvPr/>
        </p:nvSpPr>
        <p:spPr>
          <a:xfrm>
            <a:off x="7461108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9" name="Google Shape;2289;p14"/>
          <p:cNvSpPr/>
          <p:nvPr/>
        </p:nvSpPr>
        <p:spPr>
          <a:xfrm>
            <a:off x="7469547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0" name="Google Shape;2290;p14"/>
          <p:cNvSpPr/>
          <p:nvPr/>
        </p:nvSpPr>
        <p:spPr>
          <a:xfrm>
            <a:off x="7469547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1" name="Google Shape;2291;p14"/>
          <p:cNvSpPr/>
          <p:nvPr/>
        </p:nvSpPr>
        <p:spPr>
          <a:xfrm>
            <a:off x="7477849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2" name="Google Shape;2292;p14"/>
          <p:cNvSpPr/>
          <p:nvPr/>
        </p:nvSpPr>
        <p:spPr>
          <a:xfrm>
            <a:off x="7477849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3" name="Google Shape;2293;p14"/>
          <p:cNvSpPr/>
          <p:nvPr/>
        </p:nvSpPr>
        <p:spPr>
          <a:xfrm>
            <a:off x="7444428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4" name="Google Shape;2294;p14"/>
          <p:cNvSpPr/>
          <p:nvPr/>
        </p:nvSpPr>
        <p:spPr>
          <a:xfrm>
            <a:off x="7444428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5" name="Google Shape;2295;p14"/>
          <p:cNvSpPr/>
          <p:nvPr/>
        </p:nvSpPr>
        <p:spPr>
          <a:xfrm>
            <a:off x="7452733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6" name="Google Shape;2296;p14"/>
          <p:cNvSpPr/>
          <p:nvPr/>
        </p:nvSpPr>
        <p:spPr>
          <a:xfrm>
            <a:off x="7452733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7" name="Google Shape;2297;p14"/>
          <p:cNvSpPr/>
          <p:nvPr/>
        </p:nvSpPr>
        <p:spPr>
          <a:xfrm>
            <a:off x="7461108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8" name="Google Shape;2298;p14"/>
          <p:cNvSpPr/>
          <p:nvPr/>
        </p:nvSpPr>
        <p:spPr>
          <a:xfrm>
            <a:off x="7461108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9" name="Google Shape;2299;p14"/>
          <p:cNvSpPr/>
          <p:nvPr/>
        </p:nvSpPr>
        <p:spPr>
          <a:xfrm>
            <a:off x="7469547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0" name="Google Shape;2300;p14"/>
          <p:cNvSpPr/>
          <p:nvPr/>
        </p:nvSpPr>
        <p:spPr>
          <a:xfrm>
            <a:off x="7469547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1" name="Google Shape;2301;p14"/>
          <p:cNvSpPr/>
          <p:nvPr/>
        </p:nvSpPr>
        <p:spPr>
          <a:xfrm>
            <a:off x="7477849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2" name="Google Shape;2302;p14"/>
          <p:cNvSpPr/>
          <p:nvPr/>
        </p:nvSpPr>
        <p:spPr>
          <a:xfrm>
            <a:off x="7477849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3" name="Google Shape;2303;p14"/>
          <p:cNvSpPr/>
          <p:nvPr/>
        </p:nvSpPr>
        <p:spPr>
          <a:xfrm>
            <a:off x="7405582" y="451925"/>
            <a:ext cx="0" cy="80686"/>
          </a:xfrm>
          <a:custGeom>
            <a:avLst/>
            <a:gdLst/>
            <a:ahLst/>
            <a:cxnLst/>
            <a:rect l="l" t="t" r="r" b="b"/>
            <a:pathLst>
              <a:path w="120000" h="163830" extrusionOk="0">
                <a:moveTo>
                  <a:pt x="0" y="163243"/>
                </a:moveTo>
                <a:lnTo>
                  <a:pt x="0" y="0"/>
                </a:lnTo>
                <a:lnTo>
                  <a:pt x="0" y="163243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4" name="Google Shape;2304;p14"/>
          <p:cNvSpPr/>
          <p:nvPr/>
        </p:nvSpPr>
        <p:spPr>
          <a:xfrm>
            <a:off x="7402657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5" name="Google Shape;2305;p14"/>
          <p:cNvSpPr/>
          <p:nvPr/>
        </p:nvSpPr>
        <p:spPr>
          <a:xfrm>
            <a:off x="7413883" y="451925"/>
            <a:ext cx="0" cy="96949"/>
          </a:xfrm>
          <a:custGeom>
            <a:avLst/>
            <a:gdLst/>
            <a:ahLst/>
            <a:cxnLst/>
            <a:rect l="l" t="t" r="r" b="b"/>
            <a:pathLst>
              <a:path w="120000" h="196850" extrusionOk="0">
                <a:moveTo>
                  <a:pt x="0" y="196272"/>
                </a:moveTo>
                <a:lnTo>
                  <a:pt x="0" y="0"/>
                </a:lnTo>
                <a:lnTo>
                  <a:pt x="0" y="196272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6" name="Google Shape;2306;p14"/>
          <p:cNvSpPr/>
          <p:nvPr/>
        </p:nvSpPr>
        <p:spPr>
          <a:xfrm>
            <a:off x="7410958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7" name="Google Shape;2307;p14"/>
          <p:cNvSpPr/>
          <p:nvPr/>
        </p:nvSpPr>
        <p:spPr>
          <a:xfrm>
            <a:off x="7422255" y="451925"/>
            <a:ext cx="0" cy="96949"/>
          </a:xfrm>
          <a:custGeom>
            <a:avLst/>
            <a:gdLst/>
            <a:ahLst/>
            <a:cxnLst/>
            <a:rect l="l" t="t" r="r" b="b"/>
            <a:pathLst>
              <a:path w="120000" h="196850" extrusionOk="0">
                <a:moveTo>
                  <a:pt x="0" y="196272"/>
                </a:moveTo>
                <a:lnTo>
                  <a:pt x="0" y="0"/>
                </a:lnTo>
                <a:lnTo>
                  <a:pt x="0" y="196272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8" name="Google Shape;2308;p14"/>
          <p:cNvSpPr/>
          <p:nvPr/>
        </p:nvSpPr>
        <p:spPr>
          <a:xfrm>
            <a:off x="7419330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9" name="Google Shape;2309;p14"/>
          <p:cNvSpPr/>
          <p:nvPr/>
        </p:nvSpPr>
        <p:spPr>
          <a:xfrm>
            <a:off x="7430702" y="451925"/>
            <a:ext cx="0" cy="96949"/>
          </a:xfrm>
          <a:custGeom>
            <a:avLst/>
            <a:gdLst/>
            <a:ahLst/>
            <a:cxnLst/>
            <a:rect l="l" t="t" r="r" b="b"/>
            <a:pathLst>
              <a:path w="120000" h="196850" extrusionOk="0">
                <a:moveTo>
                  <a:pt x="0" y="196272"/>
                </a:moveTo>
                <a:lnTo>
                  <a:pt x="0" y="0"/>
                </a:lnTo>
                <a:lnTo>
                  <a:pt x="0" y="196272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0" name="Google Shape;2310;p14"/>
          <p:cNvSpPr/>
          <p:nvPr/>
        </p:nvSpPr>
        <p:spPr>
          <a:xfrm>
            <a:off x="7427780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1" name="Google Shape;2311;p14"/>
          <p:cNvSpPr/>
          <p:nvPr/>
        </p:nvSpPr>
        <p:spPr>
          <a:xfrm>
            <a:off x="7439002" y="451925"/>
            <a:ext cx="0" cy="96949"/>
          </a:xfrm>
          <a:custGeom>
            <a:avLst/>
            <a:gdLst/>
            <a:ahLst/>
            <a:cxnLst/>
            <a:rect l="l" t="t" r="r" b="b"/>
            <a:pathLst>
              <a:path w="120000" h="196850" extrusionOk="0">
                <a:moveTo>
                  <a:pt x="0" y="196272"/>
                </a:moveTo>
                <a:lnTo>
                  <a:pt x="0" y="0"/>
                </a:lnTo>
                <a:lnTo>
                  <a:pt x="0" y="196272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2" name="Google Shape;2312;p14"/>
          <p:cNvSpPr/>
          <p:nvPr/>
        </p:nvSpPr>
        <p:spPr>
          <a:xfrm>
            <a:off x="7436076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3" name="Google Shape;2313;p14"/>
          <p:cNvSpPr/>
          <p:nvPr/>
        </p:nvSpPr>
        <p:spPr>
          <a:xfrm>
            <a:off x="7402657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4" name="Google Shape;2314;p14"/>
          <p:cNvSpPr/>
          <p:nvPr/>
        </p:nvSpPr>
        <p:spPr>
          <a:xfrm>
            <a:off x="7402657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5" name="Google Shape;2315;p14"/>
          <p:cNvSpPr/>
          <p:nvPr/>
        </p:nvSpPr>
        <p:spPr>
          <a:xfrm>
            <a:off x="7410958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6" name="Google Shape;2316;p14"/>
          <p:cNvSpPr/>
          <p:nvPr/>
        </p:nvSpPr>
        <p:spPr>
          <a:xfrm>
            <a:off x="7410958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7" name="Google Shape;2317;p14"/>
          <p:cNvSpPr/>
          <p:nvPr/>
        </p:nvSpPr>
        <p:spPr>
          <a:xfrm>
            <a:off x="7419330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8" name="Google Shape;2318;p14"/>
          <p:cNvSpPr/>
          <p:nvPr/>
        </p:nvSpPr>
        <p:spPr>
          <a:xfrm>
            <a:off x="7419330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9" name="Google Shape;2319;p14"/>
          <p:cNvSpPr/>
          <p:nvPr/>
        </p:nvSpPr>
        <p:spPr>
          <a:xfrm>
            <a:off x="7427780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0" name="Google Shape;2320;p14"/>
          <p:cNvSpPr/>
          <p:nvPr/>
        </p:nvSpPr>
        <p:spPr>
          <a:xfrm>
            <a:off x="7427780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31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31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1" name="Google Shape;2321;p14"/>
          <p:cNvSpPr/>
          <p:nvPr/>
        </p:nvSpPr>
        <p:spPr>
          <a:xfrm>
            <a:off x="7436076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2" name="Google Shape;2322;p14"/>
          <p:cNvSpPr/>
          <p:nvPr/>
        </p:nvSpPr>
        <p:spPr>
          <a:xfrm>
            <a:off x="7436076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3" name="Google Shape;2323;p14"/>
          <p:cNvSpPr/>
          <p:nvPr/>
        </p:nvSpPr>
        <p:spPr>
          <a:xfrm>
            <a:off x="7402657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4" name="Google Shape;2324;p14"/>
          <p:cNvSpPr/>
          <p:nvPr/>
        </p:nvSpPr>
        <p:spPr>
          <a:xfrm>
            <a:off x="7402657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5" name="Google Shape;2325;p14"/>
          <p:cNvSpPr/>
          <p:nvPr/>
        </p:nvSpPr>
        <p:spPr>
          <a:xfrm>
            <a:off x="7410958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6" name="Google Shape;2326;p14"/>
          <p:cNvSpPr/>
          <p:nvPr/>
        </p:nvSpPr>
        <p:spPr>
          <a:xfrm>
            <a:off x="7410958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7" name="Google Shape;2327;p14"/>
          <p:cNvSpPr/>
          <p:nvPr/>
        </p:nvSpPr>
        <p:spPr>
          <a:xfrm>
            <a:off x="7419330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8" name="Google Shape;2328;p14"/>
          <p:cNvSpPr/>
          <p:nvPr/>
        </p:nvSpPr>
        <p:spPr>
          <a:xfrm>
            <a:off x="7419330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9" name="Google Shape;2329;p14"/>
          <p:cNvSpPr/>
          <p:nvPr/>
        </p:nvSpPr>
        <p:spPr>
          <a:xfrm>
            <a:off x="7427780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0" name="Google Shape;2330;p14"/>
          <p:cNvSpPr/>
          <p:nvPr/>
        </p:nvSpPr>
        <p:spPr>
          <a:xfrm>
            <a:off x="7427780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1" name="Google Shape;2331;p14"/>
          <p:cNvSpPr/>
          <p:nvPr/>
        </p:nvSpPr>
        <p:spPr>
          <a:xfrm>
            <a:off x="7436076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2" name="Google Shape;2332;p14"/>
          <p:cNvSpPr/>
          <p:nvPr/>
        </p:nvSpPr>
        <p:spPr>
          <a:xfrm>
            <a:off x="7436076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3" name="Google Shape;2333;p14"/>
          <p:cNvSpPr/>
          <p:nvPr/>
        </p:nvSpPr>
        <p:spPr>
          <a:xfrm>
            <a:off x="7380289" y="451925"/>
            <a:ext cx="0" cy="80686"/>
          </a:xfrm>
          <a:custGeom>
            <a:avLst/>
            <a:gdLst/>
            <a:ahLst/>
            <a:cxnLst/>
            <a:rect l="l" t="t" r="r" b="b"/>
            <a:pathLst>
              <a:path w="120000" h="163830" extrusionOk="0">
                <a:moveTo>
                  <a:pt x="0" y="163243"/>
                </a:moveTo>
                <a:lnTo>
                  <a:pt x="0" y="0"/>
                </a:lnTo>
                <a:lnTo>
                  <a:pt x="0" y="163243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4" name="Google Shape;2334;p14"/>
          <p:cNvSpPr/>
          <p:nvPr/>
        </p:nvSpPr>
        <p:spPr>
          <a:xfrm>
            <a:off x="7377364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5" name="Google Shape;2335;p14"/>
          <p:cNvSpPr/>
          <p:nvPr/>
        </p:nvSpPr>
        <p:spPr>
          <a:xfrm>
            <a:off x="7388591" y="451925"/>
            <a:ext cx="0" cy="80686"/>
          </a:xfrm>
          <a:custGeom>
            <a:avLst/>
            <a:gdLst/>
            <a:ahLst/>
            <a:cxnLst/>
            <a:rect l="l" t="t" r="r" b="b"/>
            <a:pathLst>
              <a:path w="120000" h="163830" extrusionOk="0">
                <a:moveTo>
                  <a:pt x="0" y="163243"/>
                </a:moveTo>
                <a:lnTo>
                  <a:pt x="0" y="0"/>
                </a:lnTo>
                <a:lnTo>
                  <a:pt x="0" y="163243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6" name="Google Shape;2336;p14"/>
          <p:cNvSpPr/>
          <p:nvPr/>
        </p:nvSpPr>
        <p:spPr>
          <a:xfrm>
            <a:off x="7385666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7" name="Google Shape;2337;p14"/>
          <p:cNvSpPr/>
          <p:nvPr/>
        </p:nvSpPr>
        <p:spPr>
          <a:xfrm>
            <a:off x="7396965" y="451925"/>
            <a:ext cx="0" cy="80686"/>
          </a:xfrm>
          <a:custGeom>
            <a:avLst/>
            <a:gdLst/>
            <a:ahLst/>
            <a:cxnLst/>
            <a:rect l="l" t="t" r="r" b="b"/>
            <a:pathLst>
              <a:path w="120000" h="163830" extrusionOk="0">
                <a:moveTo>
                  <a:pt x="0" y="163243"/>
                </a:moveTo>
                <a:lnTo>
                  <a:pt x="0" y="0"/>
                </a:lnTo>
                <a:lnTo>
                  <a:pt x="0" y="163243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8" name="Google Shape;2338;p14"/>
          <p:cNvSpPr/>
          <p:nvPr/>
        </p:nvSpPr>
        <p:spPr>
          <a:xfrm>
            <a:off x="7394044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9" name="Google Shape;2339;p14"/>
          <p:cNvSpPr/>
          <p:nvPr/>
        </p:nvSpPr>
        <p:spPr>
          <a:xfrm>
            <a:off x="7377364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0" name="Google Shape;2340;p14"/>
          <p:cNvSpPr/>
          <p:nvPr/>
        </p:nvSpPr>
        <p:spPr>
          <a:xfrm>
            <a:off x="7377364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1" name="Google Shape;2341;p14"/>
          <p:cNvSpPr/>
          <p:nvPr/>
        </p:nvSpPr>
        <p:spPr>
          <a:xfrm>
            <a:off x="7385666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2" name="Google Shape;2342;p14"/>
          <p:cNvSpPr/>
          <p:nvPr/>
        </p:nvSpPr>
        <p:spPr>
          <a:xfrm>
            <a:off x="7385666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3" name="Google Shape;2343;p14"/>
          <p:cNvSpPr/>
          <p:nvPr/>
        </p:nvSpPr>
        <p:spPr>
          <a:xfrm>
            <a:off x="7394044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4" name="Google Shape;2344;p14"/>
          <p:cNvSpPr/>
          <p:nvPr/>
        </p:nvSpPr>
        <p:spPr>
          <a:xfrm>
            <a:off x="7394044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31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31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5" name="Google Shape;2345;p14"/>
          <p:cNvSpPr/>
          <p:nvPr/>
        </p:nvSpPr>
        <p:spPr>
          <a:xfrm>
            <a:off x="7385666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6" name="Google Shape;2346;p14"/>
          <p:cNvSpPr/>
          <p:nvPr/>
        </p:nvSpPr>
        <p:spPr>
          <a:xfrm>
            <a:off x="7394044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7" name="Google Shape;2347;p14"/>
          <p:cNvSpPr/>
          <p:nvPr/>
        </p:nvSpPr>
        <p:spPr>
          <a:xfrm>
            <a:off x="7369018" y="5014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8" name="Google Shape;2348;p14"/>
          <p:cNvSpPr/>
          <p:nvPr/>
        </p:nvSpPr>
        <p:spPr>
          <a:xfrm>
            <a:off x="7369018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9" name="Google Shape;2349;p14"/>
          <p:cNvSpPr/>
          <p:nvPr/>
        </p:nvSpPr>
        <p:spPr>
          <a:xfrm>
            <a:off x="7402657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0" name="Google Shape;2350;p14"/>
          <p:cNvSpPr/>
          <p:nvPr/>
        </p:nvSpPr>
        <p:spPr>
          <a:xfrm>
            <a:off x="7410958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1" name="Google Shape;2351;p14"/>
          <p:cNvSpPr/>
          <p:nvPr/>
        </p:nvSpPr>
        <p:spPr>
          <a:xfrm>
            <a:off x="7419330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2" name="Google Shape;2352;p14"/>
          <p:cNvSpPr/>
          <p:nvPr/>
        </p:nvSpPr>
        <p:spPr>
          <a:xfrm>
            <a:off x="7419330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3" name="Google Shape;2353;p14"/>
          <p:cNvSpPr/>
          <p:nvPr/>
        </p:nvSpPr>
        <p:spPr>
          <a:xfrm>
            <a:off x="7427780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4" name="Google Shape;2354;p14"/>
          <p:cNvSpPr/>
          <p:nvPr/>
        </p:nvSpPr>
        <p:spPr>
          <a:xfrm>
            <a:off x="7427780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5" name="Google Shape;2355;p14"/>
          <p:cNvSpPr/>
          <p:nvPr/>
        </p:nvSpPr>
        <p:spPr>
          <a:xfrm>
            <a:off x="7402506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6" name="Google Shape;2356;p14"/>
          <p:cNvSpPr/>
          <p:nvPr/>
        </p:nvSpPr>
        <p:spPr>
          <a:xfrm>
            <a:off x="7410956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7" name="Google Shape;2357;p14"/>
          <p:cNvSpPr/>
          <p:nvPr/>
        </p:nvSpPr>
        <p:spPr>
          <a:xfrm>
            <a:off x="7436076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8" name="Google Shape;2358;p14"/>
          <p:cNvSpPr/>
          <p:nvPr/>
        </p:nvSpPr>
        <p:spPr>
          <a:xfrm>
            <a:off x="7436076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9" name="Google Shape;2359;p14"/>
          <p:cNvSpPr/>
          <p:nvPr/>
        </p:nvSpPr>
        <p:spPr>
          <a:xfrm>
            <a:off x="7444428" y="5677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0" name="Google Shape;2360;p14"/>
          <p:cNvSpPr/>
          <p:nvPr/>
        </p:nvSpPr>
        <p:spPr>
          <a:xfrm>
            <a:off x="7444428" y="576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1" name="Google Shape;2361;p14"/>
          <p:cNvSpPr/>
          <p:nvPr/>
        </p:nvSpPr>
        <p:spPr>
          <a:xfrm>
            <a:off x="7452733" y="5677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2" name="Google Shape;2362;p14"/>
          <p:cNvSpPr/>
          <p:nvPr/>
        </p:nvSpPr>
        <p:spPr>
          <a:xfrm>
            <a:off x="7452733" y="576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3" name="Google Shape;2363;p14"/>
          <p:cNvSpPr/>
          <p:nvPr/>
        </p:nvSpPr>
        <p:spPr>
          <a:xfrm>
            <a:off x="7461108" y="5677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4" name="Google Shape;2364;p14"/>
          <p:cNvSpPr/>
          <p:nvPr/>
        </p:nvSpPr>
        <p:spPr>
          <a:xfrm>
            <a:off x="7461108" y="576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5" name="Google Shape;2365;p14"/>
          <p:cNvSpPr/>
          <p:nvPr/>
        </p:nvSpPr>
        <p:spPr>
          <a:xfrm>
            <a:off x="7469547" y="5677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6" name="Google Shape;2366;p14"/>
          <p:cNvSpPr/>
          <p:nvPr/>
        </p:nvSpPr>
        <p:spPr>
          <a:xfrm>
            <a:off x="7469547" y="576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7" name="Google Shape;2367;p14"/>
          <p:cNvSpPr/>
          <p:nvPr/>
        </p:nvSpPr>
        <p:spPr>
          <a:xfrm>
            <a:off x="7477849" y="5677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8" name="Google Shape;2368;p14"/>
          <p:cNvSpPr/>
          <p:nvPr/>
        </p:nvSpPr>
        <p:spPr>
          <a:xfrm>
            <a:off x="7477849" y="576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9" name="Google Shape;2369;p14"/>
          <p:cNvSpPr/>
          <p:nvPr/>
        </p:nvSpPr>
        <p:spPr>
          <a:xfrm>
            <a:off x="7444428" y="5844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0" name="Google Shape;2370;p14"/>
          <p:cNvSpPr/>
          <p:nvPr/>
        </p:nvSpPr>
        <p:spPr>
          <a:xfrm>
            <a:off x="7444428" y="59284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1" name="Google Shape;2371;p14"/>
          <p:cNvSpPr/>
          <p:nvPr/>
        </p:nvSpPr>
        <p:spPr>
          <a:xfrm>
            <a:off x="7452733" y="5844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2" name="Google Shape;2372;p14"/>
          <p:cNvSpPr/>
          <p:nvPr/>
        </p:nvSpPr>
        <p:spPr>
          <a:xfrm>
            <a:off x="7452733" y="59284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3" name="Google Shape;2373;p14"/>
          <p:cNvSpPr/>
          <p:nvPr/>
        </p:nvSpPr>
        <p:spPr>
          <a:xfrm>
            <a:off x="7461108" y="5844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4" name="Google Shape;2374;p14"/>
          <p:cNvSpPr/>
          <p:nvPr/>
        </p:nvSpPr>
        <p:spPr>
          <a:xfrm>
            <a:off x="7461108" y="59284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5" name="Google Shape;2375;p14"/>
          <p:cNvSpPr/>
          <p:nvPr/>
        </p:nvSpPr>
        <p:spPr>
          <a:xfrm>
            <a:off x="7469547" y="5844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6" name="Google Shape;2376;p14"/>
          <p:cNvSpPr/>
          <p:nvPr/>
        </p:nvSpPr>
        <p:spPr>
          <a:xfrm>
            <a:off x="7469547" y="59284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7" name="Google Shape;2377;p14"/>
          <p:cNvSpPr/>
          <p:nvPr/>
        </p:nvSpPr>
        <p:spPr>
          <a:xfrm>
            <a:off x="7419369" y="576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8" name="Google Shape;2378;p14"/>
          <p:cNvSpPr/>
          <p:nvPr/>
        </p:nvSpPr>
        <p:spPr>
          <a:xfrm>
            <a:off x="7401888" y="576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9" name="Google Shape;2379;p14"/>
          <p:cNvSpPr/>
          <p:nvPr/>
        </p:nvSpPr>
        <p:spPr>
          <a:xfrm>
            <a:off x="7411434" y="576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0" name="Google Shape;2380;p14"/>
          <p:cNvSpPr/>
          <p:nvPr/>
        </p:nvSpPr>
        <p:spPr>
          <a:xfrm>
            <a:off x="7427742" y="5677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1" name="Google Shape;2381;p14"/>
          <p:cNvSpPr/>
          <p:nvPr/>
        </p:nvSpPr>
        <p:spPr>
          <a:xfrm>
            <a:off x="7427742" y="576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2" name="Google Shape;2382;p14"/>
          <p:cNvSpPr/>
          <p:nvPr/>
        </p:nvSpPr>
        <p:spPr>
          <a:xfrm>
            <a:off x="7436192" y="5677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3" name="Google Shape;2383;p14"/>
          <p:cNvSpPr/>
          <p:nvPr/>
        </p:nvSpPr>
        <p:spPr>
          <a:xfrm>
            <a:off x="7419261" y="5677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4" name="Google Shape;2384;p14"/>
          <p:cNvSpPr/>
          <p:nvPr/>
        </p:nvSpPr>
        <p:spPr>
          <a:xfrm>
            <a:off x="7402576" y="5677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5" name="Google Shape;2385;p14"/>
          <p:cNvSpPr/>
          <p:nvPr/>
        </p:nvSpPr>
        <p:spPr>
          <a:xfrm>
            <a:off x="7411022" y="5677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6" name="Google Shape;2386;p14"/>
          <p:cNvSpPr/>
          <p:nvPr/>
        </p:nvSpPr>
        <p:spPr>
          <a:xfrm>
            <a:off x="7436192" y="576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7" name="Google Shape;2387;p14"/>
          <p:cNvSpPr/>
          <p:nvPr/>
        </p:nvSpPr>
        <p:spPr>
          <a:xfrm>
            <a:off x="7419369" y="5844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8" name="Google Shape;2388;p14"/>
          <p:cNvSpPr/>
          <p:nvPr/>
        </p:nvSpPr>
        <p:spPr>
          <a:xfrm>
            <a:off x="7427742" y="5844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9" name="Google Shape;2389;p14"/>
          <p:cNvSpPr/>
          <p:nvPr/>
        </p:nvSpPr>
        <p:spPr>
          <a:xfrm>
            <a:off x="7411123" y="5844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0" name="Google Shape;2390;p14"/>
          <p:cNvSpPr/>
          <p:nvPr/>
        </p:nvSpPr>
        <p:spPr>
          <a:xfrm>
            <a:off x="7401888" y="5844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1" name="Google Shape;2391;p14"/>
          <p:cNvSpPr/>
          <p:nvPr/>
        </p:nvSpPr>
        <p:spPr>
          <a:xfrm>
            <a:off x="7427742" y="59284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2" name="Google Shape;2392;p14"/>
          <p:cNvSpPr/>
          <p:nvPr/>
        </p:nvSpPr>
        <p:spPr>
          <a:xfrm>
            <a:off x="7436192" y="5844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3" name="Google Shape;2393;p14"/>
          <p:cNvSpPr/>
          <p:nvPr/>
        </p:nvSpPr>
        <p:spPr>
          <a:xfrm>
            <a:off x="7436192" y="59284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4" name="Google Shape;2394;p14"/>
          <p:cNvSpPr/>
          <p:nvPr/>
        </p:nvSpPr>
        <p:spPr>
          <a:xfrm>
            <a:off x="7419114" y="59284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5" name="Google Shape;2395;p14"/>
          <p:cNvSpPr/>
          <p:nvPr/>
        </p:nvSpPr>
        <p:spPr>
          <a:xfrm>
            <a:off x="7402428" y="59284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6" name="Google Shape;2396;p14"/>
          <p:cNvSpPr/>
          <p:nvPr/>
        </p:nvSpPr>
        <p:spPr>
          <a:xfrm>
            <a:off x="7410878" y="59284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7" name="Google Shape;2397;p14"/>
          <p:cNvSpPr/>
          <p:nvPr/>
        </p:nvSpPr>
        <p:spPr>
          <a:xfrm>
            <a:off x="7477849" y="5844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8" name="Google Shape;2398;p14"/>
          <p:cNvSpPr/>
          <p:nvPr/>
        </p:nvSpPr>
        <p:spPr>
          <a:xfrm>
            <a:off x="7477849" y="59284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9" name="Google Shape;2399;p14"/>
          <p:cNvSpPr/>
          <p:nvPr/>
        </p:nvSpPr>
        <p:spPr>
          <a:xfrm>
            <a:off x="7486204" y="5014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0" name="Google Shape;2400;p14"/>
          <p:cNvSpPr/>
          <p:nvPr/>
        </p:nvSpPr>
        <p:spPr>
          <a:xfrm>
            <a:off x="7486204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1" name="Google Shape;2401;p14"/>
          <p:cNvSpPr/>
          <p:nvPr/>
        </p:nvSpPr>
        <p:spPr>
          <a:xfrm>
            <a:off x="7494504" y="5014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2" name="Google Shape;2402;p14"/>
          <p:cNvSpPr/>
          <p:nvPr/>
        </p:nvSpPr>
        <p:spPr>
          <a:xfrm>
            <a:off x="7494504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3" name="Google Shape;2403;p14"/>
          <p:cNvSpPr/>
          <p:nvPr/>
        </p:nvSpPr>
        <p:spPr>
          <a:xfrm>
            <a:off x="7502878" y="5014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4" name="Google Shape;2404;p14"/>
          <p:cNvSpPr/>
          <p:nvPr/>
        </p:nvSpPr>
        <p:spPr>
          <a:xfrm>
            <a:off x="7502878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5" name="Google Shape;2405;p14"/>
          <p:cNvSpPr/>
          <p:nvPr/>
        </p:nvSpPr>
        <p:spPr>
          <a:xfrm>
            <a:off x="7511318" y="5014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6" name="Google Shape;2406;p14"/>
          <p:cNvSpPr/>
          <p:nvPr/>
        </p:nvSpPr>
        <p:spPr>
          <a:xfrm>
            <a:off x="7511318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7" name="Google Shape;2407;p14"/>
          <p:cNvSpPr/>
          <p:nvPr/>
        </p:nvSpPr>
        <p:spPr>
          <a:xfrm>
            <a:off x="7486204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8" name="Google Shape;2408;p14"/>
          <p:cNvSpPr/>
          <p:nvPr/>
        </p:nvSpPr>
        <p:spPr>
          <a:xfrm>
            <a:off x="7486204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31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9" name="Google Shape;2409;p14"/>
          <p:cNvSpPr/>
          <p:nvPr/>
        </p:nvSpPr>
        <p:spPr>
          <a:xfrm>
            <a:off x="7494504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0" name="Google Shape;2410;p14"/>
          <p:cNvSpPr/>
          <p:nvPr/>
        </p:nvSpPr>
        <p:spPr>
          <a:xfrm>
            <a:off x="7494504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31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31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1" name="Google Shape;2411;p14"/>
          <p:cNvSpPr/>
          <p:nvPr/>
        </p:nvSpPr>
        <p:spPr>
          <a:xfrm>
            <a:off x="7502878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2" name="Google Shape;2412;p14"/>
          <p:cNvSpPr/>
          <p:nvPr/>
        </p:nvSpPr>
        <p:spPr>
          <a:xfrm>
            <a:off x="7502878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31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31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3" name="Google Shape;2413;p14"/>
          <p:cNvSpPr/>
          <p:nvPr/>
        </p:nvSpPr>
        <p:spPr>
          <a:xfrm>
            <a:off x="7511318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4" name="Google Shape;2414;p14"/>
          <p:cNvSpPr/>
          <p:nvPr/>
        </p:nvSpPr>
        <p:spPr>
          <a:xfrm>
            <a:off x="7511318" y="52652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5" name="Google Shape;2415;p14"/>
          <p:cNvSpPr/>
          <p:nvPr/>
        </p:nvSpPr>
        <p:spPr>
          <a:xfrm>
            <a:off x="7486204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6" name="Google Shape;2416;p14"/>
          <p:cNvSpPr/>
          <p:nvPr/>
        </p:nvSpPr>
        <p:spPr>
          <a:xfrm>
            <a:off x="7486204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7" name="Google Shape;2417;p14"/>
          <p:cNvSpPr/>
          <p:nvPr/>
        </p:nvSpPr>
        <p:spPr>
          <a:xfrm>
            <a:off x="7494504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8" name="Google Shape;2418;p14"/>
          <p:cNvSpPr/>
          <p:nvPr/>
        </p:nvSpPr>
        <p:spPr>
          <a:xfrm>
            <a:off x="7494504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9" name="Google Shape;2419;p14"/>
          <p:cNvSpPr/>
          <p:nvPr/>
        </p:nvSpPr>
        <p:spPr>
          <a:xfrm>
            <a:off x="7502878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0" name="Google Shape;2420;p14"/>
          <p:cNvSpPr/>
          <p:nvPr/>
        </p:nvSpPr>
        <p:spPr>
          <a:xfrm>
            <a:off x="7502878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1" name="Google Shape;2421;p14"/>
          <p:cNvSpPr/>
          <p:nvPr/>
        </p:nvSpPr>
        <p:spPr>
          <a:xfrm>
            <a:off x="7511318" y="5344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2" name="Google Shape;2422;p14"/>
          <p:cNvSpPr/>
          <p:nvPr/>
        </p:nvSpPr>
        <p:spPr>
          <a:xfrm>
            <a:off x="7511318" y="5427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3" name="Google Shape;2423;p14"/>
          <p:cNvSpPr/>
          <p:nvPr/>
        </p:nvSpPr>
        <p:spPr>
          <a:xfrm>
            <a:off x="7486204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4" name="Google Shape;2424;p14"/>
          <p:cNvSpPr/>
          <p:nvPr/>
        </p:nvSpPr>
        <p:spPr>
          <a:xfrm>
            <a:off x="7486204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5" name="Google Shape;2425;p14"/>
          <p:cNvSpPr/>
          <p:nvPr/>
        </p:nvSpPr>
        <p:spPr>
          <a:xfrm>
            <a:off x="7494504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6" name="Google Shape;2426;p14"/>
          <p:cNvSpPr/>
          <p:nvPr/>
        </p:nvSpPr>
        <p:spPr>
          <a:xfrm>
            <a:off x="7494504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7" name="Google Shape;2427;p14"/>
          <p:cNvSpPr/>
          <p:nvPr/>
        </p:nvSpPr>
        <p:spPr>
          <a:xfrm>
            <a:off x="7502878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8" name="Google Shape;2428;p14"/>
          <p:cNvSpPr/>
          <p:nvPr/>
        </p:nvSpPr>
        <p:spPr>
          <a:xfrm>
            <a:off x="7502878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9" name="Google Shape;2429;p14"/>
          <p:cNvSpPr/>
          <p:nvPr/>
        </p:nvSpPr>
        <p:spPr>
          <a:xfrm>
            <a:off x="7511318" y="5511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0" name="Google Shape;2430;p14"/>
          <p:cNvSpPr/>
          <p:nvPr/>
        </p:nvSpPr>
        <p:spPr>
          <a:xfrm>
            <a:off x="7511318" y="5594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1" name="Google Shape;2431;p14"/>
          <p:cNvSpPr/>
          <p:nvPr/>
        </p:nvSpPr>
        <p:spPr>
          <a:xfrm>
            <a:off x="7486204" y="56779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2" name="Google Shape;2432;p14"/>
          <p:cNvSpPr/>
          <p:nvPr/>
        </p:nvSpPr>
        <p:spPr>
          <a:xfrm>
            <a:off x="7486204" y="5761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3" name="Google Shape;2433;p14"/>
          <p:cNvSpPr/>
          <p:nvPr/>
        </p:nvSpPr>
        <p:spPr>
          <a:xfrm>
            <a:off x="7486204" y="5844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4" name="Google Shape;2434;p14"/>
          <p:cNvSpPr/>
          <p:nvPr/>
        </p:nvSpPr>
        <p:spPr>
          <a:xfrm>
            <a:off x="7444428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5" name="Google Shape;2435;p14"/>
          <p:cNvSpPr/>
          <p:nvPr/>
        </p:nvSpPr>
        <p:spPr>
          <a:xfrm>
            <a:off x="7444428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6" name="Google Shape;2436;p14"/>
          <p:cNvSpPr/>
          <p:nvPr/>
        </p:nvSpPr>
        <p:spPr>
          <a:xfrm>
            <a:off x="7452733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7" name="Google Shape;2437;p14"/>
          <p:cNvSpPr/>
          <p:nvPr/>
        </p:nvSpPr>
        <p:spPr>
          <a:xfrm>
            <a:off x="7452733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8" name="Google Shape;2438;p14"/>
          <p:cNvSpPr/>
          <p:nvPr/>
        </p:nvSpPr>
        <p:spPr>
          <a:xfrm>
            <a:off x="7461108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9" name="Google Shape;2439;p14"/>
          <p:cNvSpPr/>
          <p:nvPr/>
        </p:nvSpPr>
        <p:spPr>
          <a:xfrm>
            <a:off x="7461108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0" name="Google Shape;2440;p14"/>
          <p:cNvSpPr/>
          <p:nvPr/>
        </p:nvSpPr>
        <p:spPr>
          <a:xfrm>
            <a:off x="7469547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1" name="Google Shape;2441;p14"/>
          <p:cNvSpPr/>
          <p:nvPr/>
        </p:nvSpPr>
        <p:spPr>
          <a:xfrm>
            <a:off x="7469547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2" name="Google Shape;2442;p14"/>
          <p:cNvSpPr/>
          <p:nvPr/>
        </p:nvSpPr>
        <p:spPr>
          <a:xfrm>
            <a:off x="7477849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3" name="Google Shape;2443;p14"/>
          <p:cNvSpPr/>
          <p:nvPr/>
        </p:nvSpPr>
        <p:spPr>
          <a:xfrm>
            <a:off x="7477849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4" name="Google Shape;2444;p14"/>
          <p:cNvSpPr/>
          <p:nvPr/>
        </p:nvSpPr>
        <p:spPr>
          <a:xfrm>
            <a:off x="7402657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5" name="Google Shape;2445;p14"/>
          <p:cNvSpPr/>
          <p:nvPr/>
        </p:nvSpPr>
        <p:spPr>
          <a:xfrm>
            <a:off x="7402657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6" name="Google Shape;2446;p14"/>
          <p:cNvSpPr/>
          <p:nvPr/>
        </p:nvSpPr>
        <p:spPr>
          <a:xfrm>
            <a:off x="7410958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7" name="Google Shape;2447;p14"/>
          <p:cNvSpPr/>
          <p:nvPr/>
        </p:nvSpPr>
        <p:spPr>
          <a:xfrm>
            <a:off x="7410958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8" name="Google Shape;2448;p14"/>
          <p:cNvSpPr/>
          <p:nvPr/>
        </p:nvSpPr>
        <p:spPr>
          <a:xfrm>
            <a:off x="7419330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9" name="Google Shape;2449;p14"/>
          <p:cNvSpPr/>
          <p:nvPr/>
        </p:nvSpPr>
        <p:spPr>
          <a:xfrm>
            <a:off x="7419330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0" name="Google Shape;2450;p14"/>
          <p:cNvSpPr/>
          <p:nvPr/>
        </p:nvSpPr>
        <p:spPr>
          <a:xfrm>
            <a:off x="7427780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1" name="Google Shape;2451;p14"/>
          <p:cNvSpPr/>
          <p:nvPr/>
        </p:nvSpPr>
        <p:spPr>
          <a:xfrm>
            <a:off x="7427780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2" name="Google Shape;2452;p14"/>
          <p:cNvSpPr/>
          <p:nvPr/>
        </p:nvSpPr>
        <p:spPr>
          <a:xfrm>
            <a:off x="7436076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3" name="Google Shape;2453;p14"/>
          <p:cNvSpPr/>
          <p:nvPr/>
        </p:nvSpPr>
        <p:spPr>
          <a:xfrm>
            <a:off x="7436076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4" name="Google Shape;2454;p14"/>
          <p:cNvSpPr/>
          <p:nvPr/>
        </p:nvSpPr>
        <p:spPr>
          <a:xfrm>
            <a:off x="7377364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5" name="Google Shape;2455;p14"/>
          <p:cNvSpPr/>
          <p:nvPr/>
        </p:nvSpPr>
        <p:spPr>
          <a:xfrm>
            <a:off x="7377364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6" name="Google Shape;2456;p14"/>
          <p:cNvSpPr/>
          <p:nvPr/>
        </p:nvSpPr>
        <p:spPr>
          <a:xfrm>
            <a:off x="7385666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7" name="Google Shape;2457;p14"/>
          <p:cNvSpPr/>
          <p:nvPr/>
        </p:nvSpPr>
        <p:spPr>
          <a:xfrm>
            <a:off x="7385666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8" name="Google Shape;2458;p14"/>
          <p:cNvSpPr/>
          <p:nvPr/>
        </p:nvSpPr>
        <p:spPr>
          <a:xfrm>
            <a:off x="7394044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9" name="Google Shape;2459;p14"/>
          <p:cNvSpPr/>
          <p:nvPr/>
        </p:nvSpPr>
        <p:spPr>
          <a:xfrm>
            <a:off x="7394044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0" name="Google Shape;2460;p14"/>
          <p:cNvSpPr/>
          <p:nvPr/>
        </p:nvSpPr>
        <p:spPr>
          <a:xfrm>
            <a:off x="7360719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1" name="Google Shape;2461;p14"/>
          <p:cNvSpPr/>
          <p:nvPr/>
        </p:nvSpPr>
        <p:spPr>
          <a:xfrm>
            <a:off x="7360719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2" name="Google Shape;2462;p14"/>
          <p:cNvSpPr/>
          <p:nvPr/>
        </p:nvSpPr>
        <p:spPr>
          <a:xfrm>
            <a:off x="7369018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3" name="Google Shape;2463;p14"/>
          <p:cNvSpPr/>
          <p:nvPr/>
        </p:nvSpPr>
        <p:spPr>
          <a:xfrm>
            <a:off x="7369018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4" name="Google Shape;2464;p14"/>
          <p:cNvSpPr/>
          <p:nvPr/>
        </p:nvSpPr>
        <p:spPr>
          <a:xfrm>
            <a:off x="7486204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5" name="Google Shape;2465;p14"/>
          <p:cNvSpPr/>
          <p:nvPr/>
        </p:nvSpPr>
        <p:spPr>
          <a:xfrm>
            <a:off x="7486204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6" name="Google Shape;2466;p14"/>
          <p:cNvSpPr/>
          <p:nvPr/>
        </p:nvSpPr>
        <p:spPr>
          <a:xfrm>
            <a:off x="7494504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7" name="Google Shape;2467;p14"/>
          <p:cNvSpPr/>
          <p:nvPr/>
        </p:nvSpPr>
        <p:spPr>
          <a:xfrm>
            <a:off x="7494504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8" name="Google Shape;2468;p14"/>
          <p:cNvSpPr/>
          <p:nvPr/>
        </p:nvSpPr>
        <p:spPr>
          <a:xfrm>
            <a:off x="7502878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9" name="Google Shape;2469;p14"/>
          <p:cNvSpPr/>
          <p:nvPr/>
        </p:nvSpPr>
        <p:spPr>
          <a:xfrm>
            <a:off x="7502878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0" name="Google Shape;2470;p14"/>
          <p:cNvSpPr/>
          <p:nvPr/>
        </p:nvSpPr>
        <p:spPr>
          <a:xfrm>
            <a:off x="7511318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1" name="Google Shape;2471;p14"/>
          <p:cNvSpPr/>
          <p:nvPr/>
        </p:nvSpPr>
        <p:spPr>
          <a:xfrm>
            <a:off x="7511318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2" name="Google Shape;2472;p14"/>
          <p:cNvSpPr/>
          <p:nvPr/>
        </p:nvSpPr>
        <p:spPr>
          <a:xfrm>
            <a:off x="7518874" y="5014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3" name="Google Shape;2473;p14"/>
          <p:cNvSpPr/>
          <p:nvPr/>
        </p:nvSpPr>
        <p:spPr>
          <a:xfrm>
            <a:off x="7518874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4" name="Google Shape;2474;p14"/>
          <p:cNvSpPr/>
          <p:nvPr/>
        </p:nvSpPr>
        <p:spPr>
          <a:xfrm>
            <a:off x="7518874" y="5181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5" name="Google Shape;2475;p14"/>
          <p:cNvSpPr/>
          <p:nvPr/>
        </p:nvSpPr>
        <p:spPr>
          <a:xfrm>
            <a:off x="7518874" y="48517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6" name="Google Shape;2476;p14"/>
          <p:cNvSpPr/>
          <p:nvPr/>
        </p:nvSpPr>
        <p:spPr>
          <a:xfrm>
            <a:off x="7518874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7" name="Google Shape;2477;p14"/>
          <p:cNvSpPr/>
          <p:nvPr/>
        </p:nvSpPr>
        <p:spPr>
          <a:xfrm>
            <a:off x="7527944" y="50147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8" name="Google Shape;2478;p14"/>
          <p:cNvSpPr/>
          <p:nvPr/>
        </p:nvSpPr>
        <p:spPr>
          <a:xfrm>
            <a:off x="7527944" y="50982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9" name="Google Shape;2479;p14"/>
          <p:cNvSpPr/>
          <p:nvPr/>
        </p:nvSpPr>
        <p:spPr>
          <a:xfrm>
            <a:off x="7527944" y="4935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0" name="Google Shape;2480;p14"/>
          <p:cNvSpPr/>
          <p:nvPr/>
        </p:nvSpPr>
        <p:spPr>
          <a:xfrm>
            <a:off x="7444428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1" name="Google Shape;2481;p14"/>
          <p:cNvSpPr/>
          <p:nvPr/>
        </p:nvSpPr>
        <p:spPr>
          <a:xfrm>
            <a:off x="7444428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2" name="Google Shape;2482;p14"/>
          <p:cNvSpPr/>
          <p:nvPr/>
        </p:nvSpPr>
        <p:spPr>
          <a:xfrm>
            <a:off x="7452733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3" name="Google Shape;2483;p14"/>
          <p:cNvSpPr/>
          <p:nvPr/>
        </p:nvSpPr>
        <p:spPr>
          <a:xfrm>
            <a:off x="7452733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4" name="Google Shape;2484;p14"/>
          <p:cNvSpPr/>
          <p:nvPr/>
        </p:nvSpPr>
        <p:spPr>
          <a:xfrm>
            <a:off x="7461108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5" name="Google Shape;2485;p14"/>
          <p:cNvSpPr/>
          <p:nvPr/>
        </p:nvSpPr>
        <p:spPr>
          <a:xfrm>
            <a:off x="7461108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6" name="Google Shape;2486;p14"/>
          <p:cNvSpPr/>
          <p:nvPr/>
        </p:nvSpPr>
        <p:spPr>
          <a:xfrm>
            <a:off x="7469547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7" name="Google Shape;2487;p14"/>
          <p:cNvSpPr/>
          <p:nvPr/>
        </p:nvSpPr>
        <p:spPr>
          <a:xfrm>
            <a:off x="7469547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8" name="Google Shape;2488;p14"/>
          <p:cNvSpPr/>
          <p:nvPr/>
        </p:nvSpPr>
        <p:spPr>
          <a:xfrm>
            <a:off x="7477849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9" name="Google Shape;2489;p14"/>
          <p:cNvSpPr/>
          <p:nvPr/>
        </p:nvSpPr>
        <p:spPr>
          <a:xfrm>
            <a:off x="7477849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0" name="Google Shape;2490;p14"/>
          <p:cNvSpPr/>
          <p:nvPr/>
        </p:nvSpPr>
        <p:spPr>
          <a:xfrm>
            <a:off x="7402657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1" name="Google Shape;2491;p14"/>
          <p:cNvSpPr/>
          <p:nvPr/>
        </p:nvSpPr>
        <p:spPr>
          <a:xfrm>
            <a:off x="7402657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2" name="Google Shape;2492;p14"/>
          <p:cNvSpPr/>
          <p:nvPr/>
        </p:nvSpPr>
        <p:spPr>
          <a:xfrm>
            <a:off x="7410958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3" name="Google Shape;2493;p14"/>
          <p:cNvSpPr/>
          <p:nvPr/>
        </p:nvSpPr>
        <p:spPr>
          <a:xfrm>
            <a:off x="7410958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4" name="Google Shape;2494;p14"/>
          <p:cNvSpPr/>
          <p:nvPr/>
        </p:nvSpPr>
        <p:spPr>
          <a:xfrm>
            <a:off x="7419330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5" name="Google Shape;2495;p14"/>
          <p:cNvSpPr/>
          <p:nvPr/>
        </p:nvSpPr>
        <p:spPr>
          <a:xfrm>
            <a:off x="7419330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6" name="Google Shape;2496;p14"/>
          <p:cNvSpPr/>
          <p:nvPr/>
        </p:nvSpPr>
        <p:spPr>
          <a:xfrm>
            <a:off x="7427780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7" name="Google Shape;2497;p14"/>
          <p:cNvSpPr/>
          <p:nvPr/>
        </p:nvSpPr>
        <p:spPr>
          <a:xfrm>
            <a:off x="7427780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8" name="Google Shape;2498;p14"/>
          <p:cNvSpPr/>
          <p:nvPr/>
        </p:nvSpPr>
        <p:spPr>
          <a:xfrm>
            <a:off x="7436076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9" name="Google Shape;2499;p14"/>
          <p:cNvSpPr/>
          <p:nvPr/>
        </p:nvSpPr>
        <p:spPr>
          <a:xfrm>
            <a:off x="7436076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0" name="Google Shape;2500;p14"/>
          <p:cNvSpPr/>
          <p:nvPr/>
        </p:nvSpPr>
        <p:spPr>
          <a:xfrm>
            <a:off x="7377364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1" name="Google Shape;2501;p14"/>
          <p:cNvSpPr/>
          <p:nvPr/>
        </p:nvSpPr>
        <p:spPr>
          <a:xfrm>
            <a:off x="7377364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2" name="Google Shape;2502;p14"/>
          <p:cNvSpPr/>
          <p:nvPr/>
        </p:nvSpPr>
        <p:spPr>
          <a:xfrm>
            <a:off x="7385666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3" name="Google Shape;2503;p14"/>
          <p:cNvSpPr/>
          <p:nvPr/>
        </p:nvSpPr>
        <p:spPr>
          <a:xfrm>
            <a:off x="7385666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4" name="Google Shape;2504;p14"/>
          <p:cNvSpPr/>
          <p:nvPr/>
        </p:nvSpPr>
        <p:spPr>
          <a:xfrm>
            <a:off x="7394044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5" name="Google Shape;2505;p14"/>
          <p:cNvSpPr/>
          <p:nvPr/>
        </p:nvSpPr>
        <p:spPr>
          <a:xfrm>
            <a:off x="7394044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6" name="Google Shape;2506;p14"/>
          <p:cNvSpPr/>
          <p:nvPr/>
        </p:nvSpPr>
        <p:spPr>
          <a:xfrm>
            <a:off x="7360719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7" name="Google Shape;2507;p14"/>
          <p:cNvSpPr/>
          <p:nvPr/>
        </p:nvSpPr>
        <p:spPr>
          <a:xfrm>
            <a:off x="7360719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8" name="Google Shape;2508;p14"/>
          <p:cNvSpPr/>
          <p:nvPr/>
        </p:nvSpPr>
        <p:spPr>
          <a:xfrm>
            <a:off x="7369018" y="4681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9" name="Google Shape;2509;p14"/>
          <p:cNvSpPr/>
          <p:nvPr/>
        </p:nvSpPr>
        <p:spPr>
          <a:xfrm>
            <a:off x="7369018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0" name="Google Shape;2510;p14"/>
          <p:cNvSpPr/>
          <p:nvPr/>
        </p:nvSpPr>
        <p:spPr>
          <a:xfrm>
            <a:off x="7486204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1" name="Google Shape;2511;p14"/>
          <p:cNvSpPr/>
          <p:nvPr/>
        </p:nvSpPr>
        <p:spPr>
          <a:xfrm>
            <a:off x="7336000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2" name="Google Shape;2512;p14"/>
          <p:cNvSpPr/>
          <p:nvPr/>
        </p:nvSpPr>
        <p:spPr>
          <a:xfrm>
            <a:off x="7336000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3" name="Google Shape;2513;p14"/>
          <p:cNvSpPr/>
          <p:nvPr/>
        </p:nvSpPr>
        <p:spPr>
          <a:xfrm>
            <a:off x="7344300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4" name="Google Shape;2514;p14"/>
          <p:cNvSpPr/>
          <p:nvPr/>
        </p:nvSpPr>
        <p:spPr>
          <a:xfrm>
            <a:off x="7344300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5" name="Google Shape;2515;p14"/>
          <p:cNvSpPr/>
          <p:nvPr/>
        </p:nvSpPr>
        <p:spPr>
          <a:xfrm>
            <a:off x="7352668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6" name="Google Shape;2516;p14"/>
          <p:cNvSpPr/>
          <p:nvPr/>
        </p:nvSpPr>
        <p:spPr>
          <a:xfrm>
            <a:off x="7352668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7" name="Google Shape;2517;p14"/>
          <p:cNvSpPr/>
          <p:nvPr/>
        </p:nvSpPr>
        <p:spPr>
          <a:xfrm>
            <a:off x="7361114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8" name="Google Shape;2518;p14"/>
          <p:cNvSpPr/>
          <p:nvPr/>
        </p:nvSpPr>
        <p:spPr>
          <a:xfrm>
            <a:off x="7361114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9" name="Google Shape;2519;p14"/>
          <p:cNvSpPr/>
          <p:nvPr/>
        </p:nvSpPr>
        <p:spPr>
          <a:xfrm>
            <a:off x="7369414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0" name="Google Shape;2520;p14"/>
          <p:cNvSpPr/>
          <p:nvPr/>
        </p:nvSpPr>
        <p:spPr>
          <a:xfrm>
            <a:off x="7369414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1" name="Google Shape;2521;p14"/>
          <p:cNvSpPr/>
          <p:nvPr/>
        </p:nvSpPr>
        <p:spPr>
          <a:xfrm>
            <a:off x="7336000" y="3451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2" name="Google Shape;2522;p14"/>
          <p:cNvSpPr/>
          <p:nvPr/>
        </p:nvSpPr>
        <p:spPr>
          <a:xfrm>
            <a:off x="7361114" y="3451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3" name="Google Shape;2523;p14"/>
          <p:cNvSpPr/>
          <p:nvPr/>
        </p:nvSpPr>
        <p:spPr>
          <a:xfrm>
            <a:off x="7361114" y="3535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4" name="Google Shape;2524;p14"/>
          <p:cNvSpPr/>
          <p:nvPr/>
        </p:nvSpPr>
        <p:spPr>
          <a:xfrm>
            <a:off x="7369193" y="3777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5" name="Google Shape;2525;p14"/>
          <p:cNvSpPr/>
          <p:nvPr/>
        </p:nvSpPr>
        <p:spPr>
          <a:xfrm>
            <a:off x="7377275" y="3777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6" name="Google Shape;2526;p14"/>
          <p:cNvSpPr/>
          <p:nvPr/>
        </p:nvSpPr>
        <p:spPr>
          <a:xfrm>
            <a:off x="7393646" y="38612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7" name="Google Shape;2527;p14"/>
          <p:cNvSpPr/>
          <p:nvPr/>
        </p:nvSpPr>
        <p:spPr>
          <a:xfrm>
            <a:off x="7294225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8" name="Google Shape;2528;p14"/>
          <p:cNvSpPr/>
          <p:nvPr/>
        </p:nvSpPr>
        <p:spPr>
          <a:xfrm>
            <a:off x="7294225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9" name="Google Shape;2529;p14"/>
          <p:cNvSpPr/>
          <p:nvPr/>
        </p:nvSpPr>
        <p:spPr>
          <a:xfrm>
            <a:off x="7302525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0" name="Google Shape;2530;p14"/>
          <p:cNvSpPr/>
          <p:nvPr/>
        </p:nvSpPr>
        <p:spPr>
          <a:xfrm>
            <a:off x="7302525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1" name="Google Shape;2531;p14"/>
          <p:cNvSpPr/>
          <p:nvPr/>
        </p:nvSpPr>
        <p:spPr>
          <a:xfrm>
            <a:off x="7310898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2" name="Google Shape;2532;p14"/>
          <p:cNvSpPr/>
          <p:nvPr/>
        </p:nvSpPr>
        <p:spPr>
          <a:xfrm>
            <a:off x="7310898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3" name="Google Shape;2533;p14"/>
          <p:cNvSpPr/>
          <p:nvPr/>
        </p:nvSpPr>
        <p:spPr>
          <a:xfrm>
            <a:off x="7319343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4" name="Google Shape;2534;p14"/>
          <p:cNvSpPr/>
          <p:nvPr/>
        </p:nvSpPr>
        <p:spPr>
          <a:xfrm>
            <a:off x="7319343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5" name="Google Shape;2535;p14"/>
          <p:cNvSpPr/>
          <p:nvPr/>
        </p:nvSpPr>
        <p:spPr>
          <a:xfrm>
            <a:off x="7327644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6" name="Google Shape;2536;p14"/>
          <p:cNvSpPr/>
          <p:nvPr/>
        </p:nvSpPr>
        <p:spPr>
          <a:xfrm>
            <a:off x="7327644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7" name="Google Shape;2537;p14"/>
          <p:cNvSpPr/>
          <p:nvPr/>
        </p:nvSpPr>
        <p:spPr>
          <a:xfrm>
            <a:off x="7260201" y="3451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8" name="Google Shape;2538;p14"/>
          <p:cNvSpPr/>
          <p:nvPr/>
        </p:nvSpPr>
        <p:spPr>
          <a:xfrm>
            <a:off x="7260201" y="3535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9" name="Google Shape;2539;p14"/>
          <p:cNvSpPr/>
          <p:nvPr/>
        </p:nvSpPr>
        <p:spPr>
          <a:xfrm>
            <a:off x="7302525" y="3451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0" name="Google Shape;2540;p14"/>
          <p:cNvSpPr/>
          <p:nvPr/>
        </p:nvSpPr>
        <p:spPr>
          <a:xfrm>
            <a:off x="7302525" y="3535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1" name="Google Shape;2541;p14"/>
          <p:cNvSpPr/>
          <p:nvPr/>
        </p:nvSpPr>
        <p:spPr>
          <a:xfrm>
            <a:off x="7310898" y="3451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2" name="Google Shape;2542;p14"/>
          <p:cNvSpPr/>
          <p:nvPr/>
        </p:nvSpPr>
        <p:spPr>
          <a:xfrm>
            <a:off x="7319343" y="3451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3" name="Google Shape;2543;p14"/>
          <p:cNvSpPr/>
          <p:nvPr/>
        </p:nvSpPr>
        <p:spPr>
          <a:xfrm>
            <a:off x="7327644" y="3451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4" name="Google Shape;2544;p14"/>
          <p:cNvSpPr/>
          <p:nvPr/>
        </p:nvSpPr>
        <p:spPr>
          <a:xfrm>
            <a:off x="7294225" y="3614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5" name="Google Shape;2545;p14"/>
          <p:cNvSpPr/>
          <p:nvPr/>
        </p:nvSpPr>
        <p:spPr>
          <a:xfrm>
            <a:off x="7294225" y="36980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6" name="Google Shape;2546;p14"/>
          <p:cNvSpPr/>
          <p:nvPr/>
        </p:nvSpPr>
        <p:spPr>
          <a:xfrm>
            <a:off x="7268932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7" name="Google Shape;2547;p14"/>
          <p:cNvSpPr/>
          <p:nvPr/>
        </p:nvSpPr>
        <p:spPr>
          <a:xfrm>
            <a:off x="7268932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8" name="Google Shape;2548;p14"/>
          <p:cNvSpPr/>
          <p:nvPr/>
        </p:nvSpPr>
        <p:spPr>
          <a:xfrm>
            <a:off x="7277234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9" name="Google Shape;2549;p14"/>
          <p:cNvSpPr/>
          <p:nvPr/>
        </p:nvSpPr>
        <p:spPr>
          <a:xfrm>
            <a:off x="7277234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0" name="Google Shape;2550;p14"/>
          <p:cNvSpPr/>
          <p:nvPr/>
        </p:nvSpPr>
        <p:spPr>
          <a:xfrm>
            <a:off x="7285610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1" name="Google Shape;2551;p14"/>
          <p:cNvSpPr/>
          <p:nvPr/>
        </p:nvSpPr>
        <p:spPr>
          <a:xfrm>
            <a:off x="7285610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2" name="Google Shape;2552;p14"/>
          <p:cNvSpPr/>
          <p:nvPr/>
        </p:nvSpPr>
        <p:spPr>
          <a:xfrm>
            <a:off x="7243216" y="3451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3" name="Google Shape;2553;p14"/>
          <p:cNvSpPr/>
          <p:nvPr/>
        </p:nvSpPr>
        <p:spPr>
          <a:xfrm>
            <a:off x="7243216" y="35353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4" name="Google Shape;2554;p14"/>
          <p:cNvSpPr/>
          <p:nvPr/>
        </p:nvSpPr>
        <p:spPr>
          <a:xfrm>
            <a:off x="7251582" y="3451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5" name="Google Shape;2555;p14"/>
          <p:cNvSpPr/>
          <p:nvPr/>
        </p:nvSpPr>
        <p:spPr>
          <a:xfrm>
            <a:off x="7260579" y="3614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6" name="Google Shape;2556;p14"/>
          <p:cNvSpPr/>
          <p:nvPr/>
        </p:nvSpPr>
        <p:spPr>
          <a:xfrm>
            <a:off x="7285610" y="3614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7" name="Google Shape;2557;p14"/>
          <p:cNvSpPr/>
          <p:nvPr/>
        </p:nvSpPr>
        <p:spPr>
          <a:xfrm>
            <a:off x="7260585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8" name="Google Shape;2558;p14"/>
          <p:cNvSpPr/>
          <p:nvPr/>
        </p:nvSpPr>
        <p:spPr>
          <a:xfrm>
            <a:off x="7260585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9" name="Google Shape;2559;p14"/>
          <p:cNvSpPr/>
          <p:nvPr/>
        </p:nvSpPr>
        <p:spPr>
          <a:xfrm>
            <a:off x="7252307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0" name="Google Shape;2560;p14"/>
          <p:cNvSpPr/>
          <p:nvPr/>
        </p:nvSpPr>
        <p:spPr>
          <a:xfrm>
            <a:off x="7252307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1" name="Google Shape;2561;p14"/>
          <p:cNvSpPr/>
          <p:nvPr/>
        </p:nvSpPr>
        <p:spPr>
          <a:xfrm>
            <a:off x="7243957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2" name="Google Shape;2562;p14"/>
          <p:cNvSpPr/>
          <p:nvPr/>
        </p:nvSpPr>
        <p:spPr>
          <a:xfrm>
            <a:off x="7235267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3" name="Google Shape;2563;p14"/>
          <p:cNvSpPr/>
          <p:nvPr/>
        </p:nvSpPr>
        <p:spPr>
          <a:xfrm>
            <a:off x="7243957" y="33683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4" name="Google Shape;2564;p14"/>
          <p:cNvSpPr/>
          <p:nvPr/>
        </p:nvSpPr>
        <p:spPr>
          <a:xfrm>
            <a:off x="7377771" y="3284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5" name="Google Shape;2565;p14"/>
          <p:cNvSpPr/>
          <p:nvPr/>
        </p:nvSpPr>
        <p:spPr>
          <a:xfrm>
            <a:off x="7336000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6" name="Google Shape;2566;p14"/>
          <p:cNvSpPr/>
          <p:nvPr/>
        </p:nvSpPr>
        <p:spPr>
          <a:xfrm>
            <a:off x="7336000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7" name="Google Shape;2567;p14"/>
          <p:cNvSpPr/>
          <p:nvPr/>
        </p:nvSpPr>
        <p:spPr>
          <a:xfrm>
            <a:off x="7344300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8" name="Google Shape;2568;p14"/>
          <p:cNvSpPr/>
          <p:nvPr/>
        </p:nvSpPr>
        <p:spPr>
          <a:xfrm>
            <a:off x="7344300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9" name="Google Shape;2569;p14"/>
          <p:cNvSpPr/>
          <p:nvPr/>
        </p:nvSpPr>
        <p:spPr>
          <a:xfrm>
            <a:off x="7352668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0" name="Google Shape;2570;p14"/>
          <p:cNvSpPr/>
          <p:nvPr/>
        </p:nvSpPr>
        <p:spPr>
          <a:xfrm>
            <a:off x="7352668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1" name="Google Shape;2571;p14"/>
          <p:cNvSpPr/>
          <p:nvPr/>
        </p:nvSpPr>
        <p:spPr>
          <a:xfrm>
            <a:off x="7361114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2" name="Google Shape;2572;p14"/>
          <p:cNvSpPr/>
          <p:nvPr/>
        </p:nvSpPr>
        <p:spPr>
          <a:xfrm>
            <a:off x="7361114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3" name="Google Shape;2573;p14"/>
          <p:cNvSpPr/>
          <p:nvPr/>
        </p:nvSpPr>
        <p:spPr>
          <a:xfrm>
            <a:off x="7369414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4" name="Google Shape;2574;p14"/>
          <p:cNvSpPr/>
          <p:nvPr/>
        </p:nvSpPr>
        <p:spPr>
          <a:xfrm>
            <a:off x="7369414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5" name="Google Shape;2575;p14"/>
          <p:cNvSpPr/>
          <p:nvPr/>
        </p:nvSpPr>
        <p:spPr>
          <a:xfrm>
            <a:off x="7294225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6" name="Google Shape;2576;p14"/>
          <p:cNvSpPr/>
          <p:nvPr/>
        </p:nvSpPr>
        <p:spPr>
          <a:xfrm>
            <a:off x="7294225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7" name="Google Shape;2577;p14"/>
          <p:cNvSpPr/>
          <p:nvPr/>
        </p:nvSpPr>
        <p:spPr>
          <a:xfrm>
            <a:off x="7302525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8" name="Google Shape;2578;p14"/>
          <p:cNvSpPr/>
          <p:nvPr/>
        </p:nvSpPr>
        <p:spPr>
          <a:xfrm>
            <a:off x="7302525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9" name="Google Shape;2579;p14"/>
          <p:cNvSpPr/>
          <p:nvPr/>
        </p:nvSpPr>
        <p:spPr>
          <a:xfrm>
            <a:off x="7310898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0" name="Google Shape;2580;p14"/>
          <p:cNvSpPr/>
          <p:nvPr/>
        </p:nvSpPr>
        <p:spPr>
          <a:xfrm>
            <a:off x="7310898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1" name="Google Shape;2581;p14"/>
          <p:cNvSpPr/>
          <p:nvPr/>
        </p:nvSpPr>
        <p:spPr>
          <a:xfrm>
            <a:off x="7319343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2" name="Google Shape;2582;p14"/>
          <p:cNvSpPr/>
          <p:nvPr/>
        </p:nvSpPr>
        <p:spPr>
          <a:xfrm>
            <a:off x="7319343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3" name="Google Shape;2583;p14"/>
          <p:cNvSpPr/>
          <p:nvPr/>
        </p:nvSpPr>
        <p:spPr>
          <a:xfrm>
            <a:off x="7327644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4" name="Google Shape;2584;p14"/>
          <p:cNvSpPr/>
          <p:nvPr/>
        </p:nvSpPr>
        <p:spPr>
          <a:xfrm>
            <a:off x="7327644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5" name="Google Shape;2585;p14"/>
          <p:cNvSpPr/>
          <p:nvPr/>
        </p:nvSpPr>
        <p:spPr>
          <a:xfrm>
            <a:off x="7268932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6" name="Google Shape;2586;p14"/>
          <p:cNvSpPr/>
          <p:nvPr/>
        </p:nvSpPr>
        <p:spPr>
          <a:xfrm>
            <a:off x="7268932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7" name="Google Shape;2587;p14"/>
          <p:cNvSpPr/>
          <p:nvPr/>
        </p:nvSpPr>
        <p:spPr>
          <a:xfrm>
            <a:off x="7277234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8" name="Google Shape;2588;p14"/>
          <p:cNvSpPr/>
          <p:nvPr/>
        </p:nvSpPr>
        <p:spPr>
          <a:xfrm>
            <a:off x="7277234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9" name="Google Shape;2589;p14"/>
          <p:cNvSpPr/>
          <p:nvPr/>
        </p:nvSpPr>
        <p:spPr>
          <a:xfrm>
            <a:off x="7268932" y="3607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0" name="Google Shape;2590;p14"/>
          <p:cNvSpPr/>
          <p:nvPr/>
        </p:nvSpPr>
        <p:spPr>
          <a:xfrm>
            <a:off x="7268932" y="3691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1" name="Google Shape;2591;p14"/>
          <p:cNvSpPr/>
          <p:nvPr/>
        </p:nvSpPr>
        <p:spPr>
          <a:xfrm>
            <a:off x="7277234" y="3607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31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31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2" name="Google Shape;2592;p14"/>
          <p:cNvSpPr/>
          <p:nvPr/>
        </p:nvSpPr>
        <p:spPr>
          <a:xfrm>
            <a:off x="7277234" y="36913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3" name="Google Shape;2593;p14"/>
          <p:cNvSpPr/>
          <p:nvPr/>
        </p:nvSpPr>
        <p:spPr>
          <a:xfrm>
            <a:off x="7268932" y="3444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4" name="Google Shape;2594;p14"/>
          <p:cNvSpPr/>
          <p:nvPr/>
        </p:nvSpPr>
        <p:spPr>
          <a:xfrm>
            <a:off x="7268932" y="35284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5" name="Google Shape;2595;p14"/>
          <p:cNvSpPr/>
          <p:nvPr/>
        </p:nvSpPr>
        <p:spPr>
          <a:xfrm>
            <a:off x="7277234" y="3444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6" name="Google Shape;2596;p14"/>
          <p:cNvSpPr/>
          <p:nvPr/>
        </p:nvSpPr>
        <p:spPr>
          <a:xfrm>
            <a:off x="7277234" y="35284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7" name="Google Shape;2597;p14"/>
          <p:cNvSpPr/>
          <p:nvPr/>
        </p:nvSpPr>
        <p:spPr>
          <a:xfrm>
            <a:off x="7285610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8" name="Google Shape;2598;p14"/>
          <p:cNvSpPr/>
          <p:nvPr/>
        </p:nvSpPr>
        <p:spPr>
          <a:xfrm>
            <a:off x="7285610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9" name="Google Shape;2599;p14"/>
          <p:cNvSpPr/>
          <p:nvPr/>
        </p:nvSpPr>
        <p:spPr>
          <a:xfrm>
            <a:off x="7252279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0" name="Google Shape;2600;p14"/>
          <p:cNvSpPr/>
          <p:nvPr/>
        </p:nvSpPr>
        <p:spPr>
          <a:xfrm>
            <a:off x="7252279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1" name="Google Shape;2601;p14"/>
          <p:cNvSpPr/>
          <p:nvPr/>
        </p:nvSpPr>
        <p:spPr>
          <a:xfrm>
            <a:off x="7260585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2" name="Google Shape;2602;p14"/>
          <p:cNvSpPr/>
          <p:nvPr/>
        </p:nvSpPr>
        <p:spPr>
          <a:xfrm>
            <a:off x="7260585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3" name="Google Shape;2603;p14"/>
          <p:cNvSpPr/>
          <p:nvPr/>
        </p:nvSpPr>
        <p:spPr>
          <a:xfrm>
            <a:off x="7377771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4" name="Google Shape;2604;p14"/>
          <p:cNvSpPr/>
          <p:nvPr/>
        </p:nvSpPr>
        <p:spPr>
          <a:xfrm>
            <a:off x="7377771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5" name="Google Shape;2605;p14"/>
          <p:cNvSpPr/>
          <p:nvPr/>
        </p:nvSpPr>
        <p:spPr>
          <a:xfrm>
            <a:off x="7385848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6" name="Google Shape;2606;p14"/>
          <p:cNvSpPr/>
          <p:nvPr/>
        </p:nvSpPr>
        <p:spPr>
          <a:xfrm>
            <a:off x="7385848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7" name="Google Shape;2607;p14"/>
          <p:cNvSpPr/>
          <p:nvPr/>
        </p:nvSpPr>
        <p:spPr>
          <a:xfrm>
            <a:off x="7336000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8" name="Google Shape;2608;p14"/>
          <p:cNvSpPr/>
          <p:nvPr/>
        </p:nvSpPr>
        <p:spPr>
          <a:xfrm>
            <a:off x="7336000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41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9" name="Google Shape;2609;p14"/>
          <p:cNvSpPr/>
          <p:nvPr/>
        </p:nvSpPr>
        <p:spPr>
          <a:xfrm>
            <a:off x="7344300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0" name="Google Shape;2610;p14"/>
          <p:cNvSpPr/>
          <p:nvPr/>
        </p:nvSpPr>
        <p:spPr>
          <a:xfrm>
            <a:off x="7344300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1" name="Google Shape;2611;p14"/>
          <p:cNvSpPr/>
          <p:nvPr/>
        </p:nvSpPr>
        <p:spPr>
          <a:xfrm>
            <a:off x="7352668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2" name="Google Shape;2612;p14"/>
          <p:cNvSpPr/>
          <p:nvPr/>
        </p:nvSpPr>
        <p:spPr>
          <a:xfrm>
            <a:off x="7352668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3" name="Google Shape;2613;p14"/>
          <p:cNvSpPr/>
          <p:nvPr/>
        </p:nvSpPr>
        <p:spPr>
          <a:xfrm>
            <a:off x="7361114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4" name="Google Shape;2614;p14"/>
          <p:cNvSpPr/>
          <p:nvPr/>
        </p:nvSpPr>
        <p:spPr>
          <a:xfrm>
            <a:off x="7361114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5" name="Google Shape;2615;p14"/>
          <p:cNvSpPr/>
          <p:nvPr/>
        </p:nvSpPr>
        <p:spPr>
          <a:xfrm>
            <a:off x="7369414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6" name="Google Shape;2616;p14"/>
          <p:cNvSpPr/>
          <p:nvPr/>
        </p:nvSpPr>
        <p:spPr>
          <a:xfrm>
            <a:off x="7369414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7" name="Google Shape;2617;p14"/>
          <p:cNvSpPr/>
          <p:nvPr/>
        </p:nvSpPr>
        <p:spPr>
          <a:xfrm>
            <a:off x="7294225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8" name="Google Shape;2618;p14"/>
          <p:cNvSpPr/>
          <p:nvPr/>
        </p:nvSpPr>
        <p:spPr>
          <a:xfrm>
            <a:off x="7294225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9" name="Google Shape;2619;p14"/>
          <p:cNvSpPr/>
          <p:nvPr/>
        </p:nvSpPr>
        <p:spPr>
          <a:xfrm>
            <a:off x="7302525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0" name="Google Shape;2620;p14"/>
          <p:cNvSpPr/>
          <p:nvPr/>
        </p:nvSpPr>
        <p:spPr>
          <a:xfrm>
            <a:off x="7302525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1" name="Google Shape;2621;p14"/>
          <p:cNvSpPr/>
          <p:nvPr/>
        </p:nvSpPr>
        <p:spPr>
          <a:xfrm>
            <a:off x="7310898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2" name="Google Shape;2622;p14"/>
          <p:cNvSpPr/>
          <p:nvPr/>
        </p:nvSpPr>
        <p:spPr>
          <a:xfrm>
            <a:off x="7310898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3" name="Google Shape;2623;p14"/>
          <p:cNvSpPr/>
          <p:nvPr/>
        </p:nvSpPr>
        <p:spPr>
          <a:xfrm>
            <a:off x="7319343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4" name="Google Shape;2624;p14"/>
          <p:cNvSpPr/>
          <p:nvPr/>
        </p:nvSpPr>
        <p:spPr>
          <a:xfrm>
            <a:off x="7319343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5" name="Google Shape;2625;p14"/>
          <p:cNvSpPr/>
          <p:nvPr/>
        </p:nvSpPr>
        <p:spPr>
          <a:xfrm>
            <a:off x="7327644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6" name="Google Shape;2626;p14"/>
          <p:cNvSpPr/>
          <p:nvPr/>
        </p:nvSpPr>
        <p:spPr>
          <a:xfrm>
            <a:off x="7327644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7" name="Google Shape;2627;p14"/>
          <p:cNvSpPr/>
          <p:nvPr/>
        </p:nvSpPr>
        <p:spPr>
          <a:xfrm>
            <a:off x="7268932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8" name="Google Shape;2628;p14"/>
          <p:cNvSpPr/>
          <p:nvPr/>
        </p:nvSpPr>
        <p:spPr>
          <a:xfrm>
            <a:off x="7268932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9" name="Google Shape;2629;p14"/>
          <p:cNvSpPr/>
          <p:nvPr/>
        </p:nvSpPr>
        <p:spPr>
          <a:xfrm>
            <a:off x="7277234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0" name="Google Shape;2630;p14"/>
          <p:cNvSpPr/>
          <p:nvPr/>
        </p:nvSpPr>
        <p:spPr>
          <a:xfrm>
            <a:off x="7277234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1" name="Google Shape;2631;p14"/>
          <p:cNvSpPr/>
          <p:nvPr/>
        </p:nvSpPr>
        <p:spPr>
          <a:xfrm>
            <a:off x="7285610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2" name="Google Shape;2632;p14"/>
          <p:cNvSpPr/>
          <p:nvPr/>
        </p:nvSpPr>
        <p:spPr>
          <a:xfrm>
            <a:off x="7285610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41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3" name="Google Shape;2633;p14"/>
          <p:cNvSpPr/>
          <p:nvPr/>
        </p:nvSpPr>
        <p:spPr>
          <a:xfrm>
            <a:off x="7252279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4" name="Google Shape;2634;p14"/>
          <p:cNvSpPr/>
          <p:nvPr/>
        </p:nvSpPr>
        <p:spPr>
          <a:xfrm>
            <a:off x="7252279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5" name="Google Shape;2635;p14"/>
          <p:cNvSpPr/>
          <p:nvPr/>
        </p:nvSpPr>
        <p:spPr>
          <a:xfrm>
            <a:off x="7260585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6" name="Google Shape;2636;p14"/>
          <p:cNvSpPr/>
          <p:nvPr/>
        </p:nvSpPr>
        <p:spPr>
          <a:xfrm>
            <a:off x="7260585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7" name="Google Shape;2637;p14"/>
          <p:cNvSpPr/>
          <p:nvPr/>
        </p:nvSpPr>
        <p:spPr>
          <a:xfrm>
            <a:off x="7336000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8" name="Google Shape;2638;p14"/>
          <p:cNvSpPr/>
          <p:nvPr/>
        </p:nvSpPr>
        <p:spPr>
          <a:xfrm>
            <a:off x="7336000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9" name="Google Shape;2639;p14"/>
          <p:cNvSpPr/>
          <p:nvPr/>
        </p:nvSpPr>
        <p:spPr>
          <a:xfrm>
            <a:off x="7344300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0" name="Google Shape;2640;p14"/>
          <p:cNvSpPr/>
          <p:nvPr/>
        </p:nvSpPr>
        <p:spPr>
          <a:xfrm>
            <a:off x="7344300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1" name="Google Shape;2641;p14"/>
          <p:cNvSpPr/>
          <p:nvPr/>
        </p:nvSpPr>
        <p:spPr>
          <a:xfrm>
            <a:off x="7352668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2" name="Google Shape;2642;p14"/>
          <p:cNvSpPr/>
          <p:nvPr/>
        </p:nvSpPr>
        <p:spPr>
          <a:xfrm>
            <a:off x="7352668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3" name="Google Shape;2643;p14"/>
          <p:cNvSpPr/>
          <p:nvPr/>
        </p:nvSpPr>
        <p:spPr>
          <a:xfrm>
            <a:off x="7361114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4" name="Google Shape;2644;p14"/>
          <p:cNvSpPr/>
          <p:nvPr/>
        </p:nvSpPr>
        <p:spPr>
          <a:xfrm>
            <a:off x="7361114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5" name="Google Shape;2645;p14"/>
          <p:cNvSpPr/>
          <p:nvPr/>
        </p:nvSpPr>
        <p:spPr>
          <a:xfrm>
            <a:off x="7369414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6" name="Google Shape;2646;p14"/>
          <p:cNvSpPr/>
          <p:nvPr/>
        </p:nvSpPr>
        <p:spPr>
          <a:xfrm>
            <a:off x="7369414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7" name="Google Shape;2647;p14"/>
          <p:cNvSpPr/>
          <p:nvPr/>
        </p:nvSpPr>
        <p:spPr>
          <a:xfrm>
            <a:off x="7294225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8" name="Google Shape;2648;p14"/>
          <p:cNvSpPr/>
          <p:nvPr/>
        </p:nvSpPr>
        <p:spPr>
          <a:xfrm>
            <a:off x="7294225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9" name="Google Shape;2649;p14"/>
          <p:cNvSpPr/>
          <p:nvPr/>
        </p:nvSpPr>
        <p:spPr>
          <a:xfrm>
            <a:off x="7302525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0" name="Google Shape;2650;p14"/>
          <p:cNvSpPr/>
          <p:nvPr/>
        </p:nvSpPr>
        <p:spPr>
          <a:xfrm>
            <a:off x="7302525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14"/>
          <p:cNvSpPr/>
          <p:nvPr/>
        </p:nvSpPr>
        <p:spPr>
          <a:xfrm>
            <a:off x="7310898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14"/>
          <p:cNvSpPr/>
          <p:nvPr/>
        </p:nvSpPr>
        <p:spPr>
          <a:xfrm>
            <a:off x="7310898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3" name="Google Shape;2653;p14"/>
          <p:cNvSpPr/>
          <p:nvPr/>
        </p:nvSpPr>
        <p:spPr>
          <a:xfrm>
            <a:off x="7319343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4" name="Google Shape;2654;p14"/>
          <p:cNvSpPr/>
          <p:nvPr/>
        </p:nvSpPr>
        <p:spPr>
          <a:xfrm>
            <a:off x="7319343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5" name="Google Shape;2655;p14"/>
          <p:cNvSpPr/>
          <p:nvPr/>
        </p:nvSpPr>
        <p:spPr>
          <a:xfrm>
            <a:off x="7327644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6" name="Google Shape;2656;p14"/>
          <p:cNvSpPr/>
          <p:nvPr/>
        </p:nvSpPr>
        <p:spPr>
          <a:xfrm>
            <a:off x="7327644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7" name="Google Shape;2657;p14"/>
          <p:cNvSpPr/>
          <p:nvPr/>
        </p:nvSpPr>
        <p:spPr>
          <a:xfrm>
            <a:off x="7268932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8" name="Google Shape;2658;p14"/>
          <p:cNvSpPr/>
          <p:nvPr/>
        </p:nvSpPr>
        <p:spPr>
          <a:xfrm>
            <a:off x="7268932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9" name="Google Shape;2659;p14"/>
          <p:cNvSpPr/>
          <p:nvPr/>
        </p:nvSpPr>
        <p:spPr>
          <a:xfrm>
            <a:off x="7277234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0" name="Google Shape;2660;p14"/>
          <p:cNvSpPr/>
          <p:nvPr/>
        </p:nvSpPr>
        <p:spPr>
          <a:xfrm>
            <a:off x="7277234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1" name="Google Shape;2661;p14"/>
          <p:cNvSpPr/>
          <p:nvPr/>
        </p:nvSpPr>
        <p:spPr>
          <a:xfrm>
            <a:off x="7285610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2" name="Google Shape;2662;p14"/>
          <p:cNvSpPr/>
          <p:nvPr/>
        </p:nvSpPr>
        <p:spPr>
          <a:xfrm>
            <a:off x="7285610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3" name="Google Shape;2663;p14"/>
          <p:cNvSpPr/>
          <p:nvPr/>
        </p:nvSpPr>
        <p:spPr>
          <a:xfrm>
            <a:off x="7260585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4" name="Google Shape;2664;p14"/>
          <p:cNvSpPr/>
          <p:nvPr/>
        </p:nvSpPr>
        <p:spPr>
          <a:xfrm>
            <a:off x="7260585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5" name="Google Shape;2665;p14"/>
          <p:cNvSpPr/>
          <p:nvPr/>
        </p:nvSpPr>
        <p:spPr>
          <a:xfrm>
            <a:off x="7252307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6" name="Google Shape;2666;p14"/>
          <p:cNvSpPr/>
          <p:nvPr/>
        </p:nvSpPr>
        <p:spPr>
          <a:xfrm>
            <a:off x="7252307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7" name="Google Shape;2667;p14"/>
          <p:cNvSpPr/>
          <p:nvPr/>
        </p:nvSpPr>
        <p:spPr>
          <a:xfrm>
            <a:off x="7243961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8" name="Google Shape;2668;p14"/>
          <p:cNvSpPr/>
          <p:nvPr/>
        </p:nvSpPr>
        <p:spPr>
          <a:xfrm>
            <a:off x="7243961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9" name="Google Shape;2669;p14"/>
          <p:cNvSpPr/>
          <p:nvPr/>
        </p:nvSpPr>
        <p:spPr>
          <a:xfrm>
            <a:off x="7235688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0" name="Google Shape;2670;p14"/>
          <p:cNvSpPr/>
          <p:nvPr/>
        </p:nvSpPr>
        <p:spPr>
          <a:xfrm>
            <a:off x="7336000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1" name="Google Shape;2671;p14"/>
          <p:cNvSpPr/>
          <p:nvPr/>
        </p:nvSpPr>
        <p:spPr>
          <a:xfrm>
            <a:off x="7336000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2" name="Google Shape;2672;p14"/>
          <p:cNvSpPr/>
          <p:nvPr/>
        </p:nvSpPr>
        <p:spPr>
          <a:xfrm>
            <a:off x="7344300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3" name="Google Shape;2673;p14"/>
          <p:cNvSpPr/>
          <p:nvPr/>
        </p:nvSpPr>
        <p:spPr>
          <a:xfrm>
            <a:off x="7344300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4" name="Google Shape;2674;p14"/>
          <p:cNvSpPr/>
          <p:nvPr/>
        </p:nvSpPr>
        <p:spPr>
          <a:xfrm>
            <a:off x="7352668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5" name="Google Shape;2675;p14"/>
          <p:cNvSpPr/>
          <p:nvPr/>
        </p:nvSpPr>
        <p:spPr>
          <a:xfrm>
            <a:off x="7352668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6" name="Google Shape;2676;p14"/>
          <p:cNvSpPr/>
          <p:nvPr/>
        </p:nvSpPr>
        <p:spPr>
          <a:xfrm>
            <a:off x="7361114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7" name="Google Shape;2677;p14"/>
          <p:cNvSpPr/>
          <p:nvPr/>
        </p:nvSpPr>
        <p:spPr>
          <a:xfrm>
            <a:off x="7361114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8" name="Google Shape;2678;p14"/>
          <p:cNvSpPr/>
          <p:nvPr/>
        </p:nvSpPr>
        <p:spPr>
          <a:xfrm>
            <a:off x="7369414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9" name="Google Shape;2679;p14"/>
          <p:cNvSpPr/>
          <p:nvPr/>
        </p:nvSpPr>
        <p:spPr>
          <a:xfrm>
            <a:off x="7369414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0" name="Google Shape;2680;p14"/>
          <p:cNvSpPr/>
          <p:nvPr/>
        </p:nvSpPr>
        <p:spPr>
          <a:xfrm>
            <a:off x="7294225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1" name="Google Shape;2681;p14"/>
          <p:cNvSpPr/>
          <p:nvPr/>
        </p:nvSpPr>
        <p:spPr>
          <a:xfrm>
            <a:off x="7294225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2" name="Google Shape;2682;p14"/>
          <p:cNvSpPr/>
          <p:nvPr/>
        </p:nvSpPr>
        <p:spPr>
          <a:xfrm>
            <a:off x="7302525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3" name="Google Shape;2683;p14"/>
          <p:cNvSpPr/>
          <p:nvPr/>
        </p:nvSpPr>
        <p:spPr>
          <a:xfrm>
            <a:off x="7302525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4" name="Google Shape;2684;p14"/>
          <p:cNvSpPr/>
          <p:nvPr/>
        </p:nvSpPr>
        <p:spPr>
          <a:xfrm>
            <a:off x="7310898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5" name="Google Shape;2685;p14"/>
          <p:cNvSpPr/>
          <p:nvPr/>
        </p:nvSpPr>
        <p:spPr>
          <a:xfrm>
            <a:off x="7310898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6" name="Google Shape;2686;p14"/>
          <p:cNvSpPr/>
          <p:nvPr/>
        </p:nvSpPr>
        <p:spPr>
          <a:xfrm>
            <a:off x="7319343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7" name="Google Shape;2687;p14"/>
          <p:cNvSpPr/>
          <p:nvPr/>
        </p:nvSpPr>
        <p:spPr>
          <a:xfrm>
            <a:off x="7319343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8" name="Google Shape;2688;p14"/>
          <p:cNvSpPr/>
          <p:nvPr/>
        </p:nvSpPr>
        <p:spPr>
          <a:xfrm>
            <a:off x="7327644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9" name="Google Shape;2689;p14"/>
          <p:cNvSpPr/>
          <p:nvPr/>
        </p:nvSpPr>
        <p:spPr>
          <a:xfrm>
            <a:off x="7327644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0" name="Google Shape;2690;p14"/>
          <p:cNvSpPr/>
          <p:nvPr/>
        </p:nvSpPr>
        <p:spPr>
          <a:xfrm>
            <a:off x="7268932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1" name="Google Shape;2691;p14"/>
          <p:cNvSpPr/>
          <p:nvPr/>
        </p:nvSpPr>
        <p:spPr>
          <a:xfrm>
            <a:off x="7268932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2" name="Google Shape;2692;p14"/>
          <p:cNvSpPr/>
          <p:nvPr/>
        </p:nvSpPr>
        <p:spPr>
          <a:xfrm>
            <a:off x="7277234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3" name="Google Shape;2693;p14"/>
          <p:cNvSpPr/>
          <p:nvPr/>
        </p:nvSpPr>
        <p:spPr>
          <a:xfrm>
            <a:off x="7277234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4" name="Google Shape;2694;p14"/>
          <p:cNvSpPr/>
          <p:nvPr/>
        </p:nvSpPr>
        <p:spPr>
          <a:xfrm>
            <a:off x="7285610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5" name="Google Shape;2695;p14"/>
          <p:cNvSpPr/>
          <p:nvPr/>
        </p:nvSpPr>
        <p:spPr>
          <a:xfrm>
            <a:off x="7285610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6" name="Google Shape;2696;p14"/>
          <p:cNvSpPr/>
          <p:nvPr/>
        </p:nvSpPr>
        <p:spPr>
          <a:xfrm>
            <a:off x="7252279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7" name="Google Shape;2697;p14"/>
          <p:cNvSpPr/>
          <p:nvPr/>
        </p:nvSpPr>
        <p:spPr>
          <a:xfrm>
            <a:off x="7252279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8" name="Google Shape;2698;p14"/>
          <p:cNvSpPr/>
          <p:nvPr/>
        </p:nvSpPr>
        <p:spPr>
          <a:xfrm>
            <a:off x="7260585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9" name="Google Shape;2699;p14"/>
          <p:cNvSpPr/>
          <p:nvPr/>
        </p:nvSpPr>
        <p:spPr>
          <a:xfrm>
            <a:off x="7260585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0" name="Google Shape;2700;p14"/>
          <p:cNvSpPr/>
          <p:nvPr/>
        </p:nvSpPr>
        <p:spPr>
          <a:xfrm>
            <a:off x="7336000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1" name="Google Shape;2701;p14"/>
          <p:cNvSpPr/>
          <p:nvPr/>
        </p:nvSpPr>
        <p:spPr>
          <a:xfrm>
            <a:off x="7336000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2" name="Google Shape;2702;p14"/>
          <p:cNvSpPr/>
          <p:nvPr/>
        </p:nvSpPr>
        <p:spPr>
          <a:xfrm>
            <a:off x="7344300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3" name="Google Shape;2703;p14"/>
          <p:cNvSpPr/>
          <p:nvPr/>
        </p:nvSpPr>
        <p:spPr>
          <a:xfrm>
            <a:off x="7344300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4" name="Google Shape;2704;p14"/>
          <p:cNvSpPr/>
          <p:nvPr/>
        </p:nvSpPr>
        <p:spPr>
          <a:xfrm>
            <a:off x="7352668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5" name="Google Shape;2705;p14"/>
          <p:cNvSpPr/>
          <p:nvPr/>
        </p:nvSpPr>
        <p:spPr>
          <a:xfrm>
            <a:off x="7352668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6" name="Google Shape;2706;p14"/>
          <p:cNvSpPr/>
          <p:nvPr/>
        </p:nvSpPr>
        <p:spPr>
          <a:xfrm>
            <a:off x="7361114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7" name="Google Shape;2707;p14"/>
          <p:cNvSpPr/>
          <p:nvPr/>
        </p:nvSpPr>
        <p:spPr>
          <a:xfrm>
            <a:off x="7361114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8" name="Google Shape;2708;p14"/>
          <p:cNvSpPr/>
          <p:nvPr/>
        </p:nvSpPr>
        <p:spPr>
          <a:xfrm>
            <a:off x="7369414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9" name="Google Shape;2709;p14"/>
          <p:cNvSpPr/>
          <p:nvPr/>
        </p:nvSpPr>
        <p:spPr>
          <a:xfrm>
            <a:off x="7369414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0" name="Google Shape;2710;p14"/>
          <p:cNvSpPr/>
          <p:nvPr/>
        </p:nvSpPr>
        <p:spPr>
          <a:xfrm>
            <a:off x="7294225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1" name="Google Shape;2711;p14"/>
          <p:cNvSpPr/>
          <p:nvPr/>
        </p:nvSpPr>
        <p:spPr>
          <a:xfrm>
            <a:off x="7294225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2" name="Google Shape;2712;p14"/>
          <p:cNvSpPr/>
          <p:nvPr/>
        </p:nvSpPr>
        <p:spPr>
          <a:xfrm>
            <a:off x="7302525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3" name="Google Shape;2713;p14"/>
          <p:cNvSpPr/>
          <p:nvPr/>
        </p:nvSpPr>
        <p:spPr>
          <a:xfrm>
            <a:off x="7302525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4" name="Google Shape;2714;p14"/>
          <p:cNvSpPr/>
          <p:nvPr/>
        </p:nvSpPr>
        <p:spPr>
          <a:xfrm>
            <a:off x="7310898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5" name="Google Shape;2715;p14"/>
          <p:cNvSpPr/>
          <p:nvPr/>
        </p:nvSpPr>
        <p:spPr>
          <a:xfrm>
            <a:off x="7310898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6" name="Google Shape;2716;p14"/>
          <p:cNvSpPr/>
          <p:nvPr/>
        </p:nvSpPr>
        <p:spPr>
          <a:xfrm>
            <a:off x="7319343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7" name="Google Shape;2717;p14"/>
          <p:cNvSpPr/>
          <p:nvPr/>
        </p:nvSpPr>
        <p:spPr>
          <a:xfrm>
            <a:off x="7319343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8" name="Google Shape;2718;p14"/>
          <p:cNvSpPr/>
          <p:nvPr/>
        </p:nvSpPr>
        <p:spPr>
          <a:xfrm>
            <a:off x="7327644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9" name="Google Shape;2719;p14"/>
          <p:cNvSpPr/>
          <p:nvPr/>
        </p:nvSpPr>
        <p:spPr>
          <a:xfrm>
            <a:off x="7327644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0" name="Google Shape;2720;p14"/>
          <p:cNvSpPr/>
          <p:nvPr/>
        </p:nvSpPr>
        <p:spPr>
          <a:xfrm>
            <a:off x="7268932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1" name="Google Shape;2721;p14"/>
          <p:cNvSpPr/>
          <p:nvPr/>
        </p:nvSpPr>
        <p:spPr>
          <a:xfrm>
            <a:off x="7268932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2" name="Google Shape;2722;p14"/>
          <p:cNvSpPr/>
          <p:nvPr/>
        </p:nvSpPr>
        <p:spPr>
          <a:xfrm>
            <a:off x="7277234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3" name="Google Shape;2723;p14"/>
          <p:cNvSpPr/>
          <p:nvPr/>
        </p:nvSpPr>
        <p:spPr>
          <a:xfrm>
            <a:off x="7277234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4" name="Google Shape;2724;p14"/>
          <p:cNvSpPr/>
          <p:nvPr/>
        </p:nvSpPr>
        <p:spPr>
          <a:xfrm>
            <a:off x="7285610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5" name="Google Shape;2725;p14"/>
          <p:cNvSpPr/>
          <p:nvPr/>
        </p:nvSpPr>
        <p:spPr>
          <a:xfrm>
            <a:off x="7285610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6" name="Google Shape;2726;p14"/>
          <p:cNvSpPr/>
          <p:nvPr/>
        </p:nvSpPr>
        <p:spPr>
          <a:xfrm>
            <a:off x="7252279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7" name="Google Shape;2727;p14"/>
          <p:cNvSpPr/>
          <p:nvPr/>
        </p:nvSpPr>
        <p:spPr>
          <a:xfrm>
            <a:off x="7252279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8" name="Google Shape;2728;p14"/>
          <p:cNvSpPr/>
          <p:nvPr/>
        </p:nvSpPr>
        <p:spPr>
          <a:xfrm>
            <a:off x="7260585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9" name="Google Shape;2729;p14"/>
          <p:cNvSpPr/>
          <p:nvPr/>
        </p:nvSpPr>
        <p:spPr>
          <a:xfrm>
            <a:off x="7260585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0" name="Google Shape;2730;p14"/>
          <p:cNvSpPr/>
          <p:nvPr/>
        </p:nvSpPr>
        <p:spPr>
          <a:xfrm>
            <a:off x="7336000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1" name="Google Shape;2731;p14"/>
          <p:cNvSpPr/>
          <p:nvPr/>
        </p:nvSpPr>
        <p:spPr>
          <a:xfrm>
            <a:off x="7336000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2" name="Google Shape;2732;p14"/>
          <p:cNvSpPr/>
          <p:nvPr/>
        </p:nvSpPr>
        <p:spPr>
          <a:xfrm>
            <a:off x="7344300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3" name="Google Shape;2733;p14"/>
          <p:cNvSpPr/>
          <p:nvPr/>
        </p:nvSpPr>
        <p:spPr>
          <a:xfrm>
            <a:off x="7344300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4" name="Google Shape;2734;p14"/>
          <p:cNvSpPr/>
          <p:nvPr/>
        </p:nvSpPr>
        <p:spPr>
          <a:xfrm>
            <a:off x="7352668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5" name="Google Shape;2735;p14"/>
          <p:cNvSpPr/>
          <p:nvPr/>
        </p:nvSpPr>
        <p:spPr>
          <a:xfrm>
            <a:off x="7352668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6" name="Google Shape;2736;p14"/>
          <p:cNvSpPr/>
          <p:nvPr/>
        </p:nvSpPr>
        <p:spPr>
          <a:xfrm>
            <a:off x="7361114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7" name="Google Shape;2737;p14"/>
          <p:cNvSpPr/>
          <p:nvPr/>
        </p:nvSpPr>
        <p:spPr>
          <a:xfrm>
            <a:off x="7361114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8" name="Google Shape;2738;p14"/>
          <p:cNvSpPr/>
          <p:nvPr/>
        </p:nvSpPr>
        <p:spPr>
          <a:xfrm>
            <a:off x="7369414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9" name="Google Shape;2739;p14"/>
          <p:cNvSpPr/>
          <p:nvPr/>
        </p:nvSpPr>
        <p:spPr>
          <a:xfrm>
            <a:off x="7369414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0" name="Google Shape;2740;p14"/>
          <p:cNvSpPr/>
          <p:nvPr/>
        </p:nvSpPr>
        <p:spPr>
          <a:xfrm>
            <a:off x="7294225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1" name="Google Shape;2741;p14"/>
          <p:cNvSpPr/>
          <p:nvPr/>
        </p:nvSpPr>
        <p:spPr>
          <a:xfrm>
            <a:off x="7294225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2" name="Google Shape;2742;p14"/>
          <p:cNvSpPr/>
          <p:nvPr/>
        </p:nvSpPr>
        <p:spPr>
          <a:xfrm>
            <a:off x="7302525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3" name="Google Shape;2743;p14"/>
          <p:cNvSpPr/>
          <p:nvPr/>
        </p:nvSpPr>
        <p:spPr>
          <a:xfrm>
            <a:off x="7302525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4" name="Google Shape;2744;p14"/>
          <p:cNvSpPr/>
          <p:nvPr/>
        </p:nvSpPr>
        <p:spPr>
          <a:xfrm>
            <a:off x="7310898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5" name="Google Shape;2745;p14"/>
          <p:cNvSpPr/>
          <p:nvPr/>
        </p:nvSpPr>
        <p:spPr>
          <a:xfrm>
            <a:off x="7310898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6" name="Google Shape;2746;p14"/>
          <p:cNvSpPr/>
          <p:nvPr/>
        </p:nvSpPr>
        <p:spPr>
          <a:xfrm>
            <a:off x="7319343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7" name="Google Shape;2747;p14"/>
          <p:cNvSpPr/>
          <p:nvPr/>
        </p:nvSpPr>
        <p:spPr>
          <a:xfrm>
            <a:off x="7319343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8" name="Google Shape;2748;p14"/>
          <p:cNvSpPr/>
          <p:nvPr/>
        </p:nvSpPr>
        <p:spPr>
          <a:xfrm>
            <a:off x="7327644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9" name="Google Shape;2749;p14"/>
          <p:cNvSpPr/>
          <p:nvPr/>
        </p:nvSpPr>
        <p:spPr>
          <a:xfrm>
            <a:off x="7327644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0" name="Google Shape;2750;p14"/>
          <p:cNvSpPr/>
          <p:nvPr/>
        </p:nvSpPr>
        <p:spPr>
          <a:xfrm>
            <a:off x="7268932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1" name="Google Shape;2751;p14"/>
          <p:cNvSpPr/>
          <p:nvPr/>
        </p:nvSpPr>
        <p:spPr>
          <a:xfrm>
            <a:off x="7268932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2" name="Google Shape;2752;p14"/>
          <p:cNvSpPr/>
          <p:nvPr/>
        </p:nvSpPr>
        <p:spPr>
          <a:xfrm>
            <a:off x="7277234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3" name="Google Shape;2753;p14"/>
          <p:cNvSpPr/>
          <p:nvPr/>
        </p:nvSpPr>
        <p:spPr>
          <a:xfrm>
            <a:off x="7277234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4" name="Google Shape;2754;p14"/>
          <p:cNvSpPr/>
          <p:nvPr/>
        </p:nvSpPr>
        <p:spPr>
          <a:xfrm>
            <a:off x="7285610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5" name="Google Shape;2755;p14"/>
          <p:cNvSpPr/>
          <p:nvPr/>
        </p:nvSpPr>
        <p:spPr>
          <a:xfrm>
            <a:off x="7285610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6" name="Google Shape;2756;p14"/>
          <p:cNvSpPr/>
          <p:nvPr/>
        </p:nvSpPr>
        <p:spPr>
          <a:xfrm>
            <a:off x="7260585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7" name="Google Shape;2757;p14"/>
          <p:cNvSpPr/>
          <p:nvPr/>
        </p:nvSpPr>
        <p:spPr>
          <a:xfrm>
            <a:off x="7260585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8" name="Google Shape;2758;p14"/>
          <p:cNvSpPr/>
          <p:nvPr/>
        </p:nvSpPr>
        <p:spPr>
          <a:xfrm>
            <a:off x="7252307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9" name="Google Shape;2759;p14"/>
          <p:cNvSpPr/>
          <p:nvPr/>
        </p:nvSpPr>
        <p:spPr>
          <a:xfrm>
            <a:off x="7252307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0" name="Google Shape;2760;p14"/>
          <p:cNvSpPr/>
          <p:nvPr/>
        </p:nvSpPr>
        <p:spPr>
          <a:xfrm>
            <a:off x="7336000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1" name="Google Shape;2761;p14"/>
          <p:cNvSpPr/>
          <p:nvPr/>
        </p:nvSpPr>
        <p:spPr>
          <a:xfrm>
            <a:off x="7336000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2" name="Google Shape;2762;p14"/>
          <p:cNvSpPr/>
          <p:nvPr/>
        </p:nvSpPr>
        <p:spPr>
          <a:xfrm>
            <a:off x="7344300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3" name="Google Shape;2763;p14"/>
          <p:cNvSpPr/>
          <p:nvPr/>
        </p:nvSpPr>
        <p:spPr>
          <a:xfrm>
            <a:off x="7344300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4" name="Google Shape;2764;p14"/>
          <p:cNvSpPr/>
          <p:nvPr/>
        </p:nvSpPr>
        <p:spPr>
          <a:xfrm>
            <a:off x="7352668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5" name="Google Shape;2765;p14"/>
          <p:cNvSpPr/>
          <p:nvPr/>
        </p:nvSpPr>
        <p:spPr>
          <a:xfrm>
            <a:off x="7352668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6" name="Google Shape;2766;p14"/>
          <p:cNvSpPr/>
          <p:nvPr/>
        </p:nvSpPr>
        <p:spPr>
          <a:xfrm>
            <a:off x="7361114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7" name="Google Shape;2767;p14"/>
          <p:cNvSpPr/>
          <p:nvPr/>
        </p:nvSpPr>
        <p:spPr>
          <a:xfrm>
            <a:off x="7361114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14"/>
          <p:cNvSpPr/>
          <p:nvPr/>
        </p:nvSpPr>
        <p:spPr>
          <a:xfrm>
            <a:off x="7369414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14"/>
          <p:cNvSpPr/>
          <p:nvPr/>
        </p:nvSpPr>
        <p:spPr>
          <a:xfrm>
            <a:off x="7369414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0" name="Google Shape;2770;p14"/>
          <p:cNvSpPr/>
          <p:nvPr/>
        </p:nvSpPr>
        <p:spPr>
          <a:xfrm>
            <a:off x="7294225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1" name="Google Shape;2771;p14"/>
          <p:cNvSpPr/>
          <p:nvPr/>
        </p:nvSpPr>
        <p:spPr>
          <a:xfrm>
            <a:off x="7294225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2" name="Google Shape;2772;p14"/>
          <p:cNvSpPr/>
          <p:nvPr/>
        </p:nvSpPr>
        <p:spPr>
          <a:xfrm>
            <a:off x="7302525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3" name="Google Shape;2773;p14"/>
          <p:cNvSpPr/>
          <p:nvPr/>
        </p:nvSpPr>
        <p:spPr>
          <a:xfrm>
            <a:off x="7302525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4" name="Google Shape;2774;p14"/>
          <p:cNvSpPr/>
          <p:nvPr/>
        </p:nvSpPr>
        <p:spPr>
          <a:xfrm>
            <a:off x="7310898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5" name="Google Shape;2775;p14"/>
          <p:cNvSpPr/>
          <p:nvPr/>
        </p:nvSpPr>
        <p:spPr>
          <a:xfrm>
            <a:off x="7310898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6" name="Google Shape;2776;p14"/>
          <p:cNvSpPr/>
          <p:nvPr/>
        </p:nvSpPr>
        <p:spPr>
          <a:xfrm>
            <a:off x="7319343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7" name="Google Shape;2777;p14"/>
          <p:cNvSpPr/>
          <p:nvPr/>
        </p:nvSpPr>
        <p:spPr>
          <a:xfrm>
            <a:off x="7319343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8" name="Google Shape;2778;p14"/>
          <p:cNvSpPr/>
          <p:nvPr/>
        </p:nvSpPr>
        <p:spPr>
          <a:xfrm>
            <a:off x="7327644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9" name="Google Shape;2779;p14"/>
          <p:cNvSpPr/>
          <p:nvPr/>
        </p:nvSpPr>
        <p:spPr>
          <a:xfrm>
            <a:off x="7327644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0" name="Google Shape;2780;p14"/>
          <p:cNvSpPr/>
          <p:nvPr/>
        </p:nvSpPr>
        <p:spPr>
          <a:xfrm>
            <a:off x="7268932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1" name="Google Shape;2781;p14"/>
          <p:cNvSpPr/>
          <p:nvPr/>
        </p:nvSpPr>
        <p:spPr>
          <a:xfrm>
            <a:off x="7268932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2" name="Google Shape;2782;p14"/>
          <p:cNvSpPr/>
          <p:nvPr/>
        </p:nvSpPr>
        <p:spPr>
          <a:xfrm>
            <a:off x="7277234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3" name="Google Shape;2783;p14"/>
          <p:cNvSpPr/>
          <p:nvPr/>
        </p:nvSpPr>
        <p:spPr>
          <a:xfrm>
            <a:off x="7277234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4" name="Google Shape;2784;p14"/>
          <p:cNvSpPr/>
          <p:nvPr/>
        </p:nvSpPr>
        <p:spPr>
          <a:xfrm>
            <a:off x="7285610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5" name="Google Shape;2785;p14"/>
          <p:cNvSpPr/>
          <p:nvPr/>
        </p:nvSpPr>
        <p:spPr>
          <a:xfrm>
            <a:off x="7285610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6" name="Google Shape;2786;p14"/>
          <p:cNvSpPr/>
          <p:nvPr/>
        </p:nvSpPr>
        <p:spPr>
          <a:xfrm>
            <a:off x="7252279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7" name="Google Shape;2787;p14"/>
          <p:cNvSpPr/>
          <p:nvPr/>
        </p:nvSpPr>
        <p:spPr>
          <a:xfrm>
            <a:off x="7252279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8" name="Google Shape;2788;p14"/>
          <p:cNvSpPr/>
          <p:nvPr/>
        </p:nvSpPr>
        <p:spPr>
          <a:xfrm>
            <a:off x="7260585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9" name="Google Shape;2789;p14"/>
          <p:cNvSpPr/>
          <p:nvPr/>
        </p:nvSpPr>
        <p:spPr>
          <a:xfrm>
            <a:off x="7260585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0" name="Google Shape;2790;p14"/>
          <p:cNvSpPr/>
          <p:nvPr/>
        </p:nvSpPr>
        <p:spPr>
          <a:xfrm>
            <a:off x="7336000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1" name="Google Shape;2791;p14"/>
          <p:cNvSpPr/>
          <p:nvPr/>
        </p:nvSpPr>
        <p:spPr>
          <a:xfrm>
            <a:off x="7336000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2" name="Google Shape;2792;p14"/>
          <p:cNvSpPr/>
          <p:nvPr/>
        </p:nvSpPr>
        <p:spPr>
          <a:xfrm>
            <a:off x="7344300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3" name="Google Shape;2793;p14"/>
          <p:cNvSpPr/>
          <p:nvPr/>
        </p:nvSpPr>
        <p:spPr>
          <a:xfrm>
            <a:off x="7344300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4" name="Google Shape;2794;p14"/>
          <p:cNvSpPr/>
          <p:nvPr/>
        </p:nvSpPr>
        <p:spPr>
          <a:xfrm>
            <a:off x="7352668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5" name="Google Shape;2795;p14"/>
          <p:cNvSpPr/>
          <p:nvPr/>
        </p:nvSpPr>
        <p:spPr>
          <a:xfrm>
            <a:off x="7352668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6" name="Google Shape;2796;p14"/>
          <p:cNvSpPr/>
          <p:nvPr/>
        </p:nvSpPr>
        <p:spPr>
          <a:xfrm>
            <a:off x="7361114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7" name="Google Shape;2797;p14"/>
          <p:cNvSpPr/>
          <p:nvPr/>
        </p:nvSpPr>
        <p:spPr>
          <a:xfrm>
            <a:off x="7361114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8" name="Google Shape;2798;p14"/>
          <p:cNvSpPr/>
          <p:nvPr/>
        </p:nvSpPr>
        <p:spPr>
          <a:xfrm>
            <a:off x="7369414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9" name="Google Shape;2799;p14"/>
          <p:cNvSpPr/>
          <p:nvPr/>
        </p:nvSpPr>
        <p:spPr>
          <a:xfrm>
            <a:off x="7369414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0" name="Google Shape;2800;p14"/>
          <p:cNvSpPr/>
          <p:nvPr/>
        </p:nvSpPr>
        <p:spPr>
          <a:xfrm>
            <a:off x="7294225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1" name="Google Shape;2801;p14"/>
          <p:cNvSpPr/>
          <p:nvPr/>
        </p:nvSpPr>
        <p:spPr>
          <a:xfrm>
            <a:off x="7294225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2" name="Google Shape;2802;p14"/>
          <p:cNvSpPr/>
          <p:nvPr/>
        </p:nvSpPr>
        <p:spPr>
          <a:xfrm>
            <a:off x="7302525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3" name="Google Shape;2803;p14"/>
          <p:cNvSpPr/>
          <p:nvPr/>
        </p:nvSpPr>
        <p:spPr>
          <a:xfrm>
            <a:off x="7302525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4" name="Google Shape;2804;p14"/>
          <p:cNvSpPr/>
          <p:nvPr/>
        </p:nvSpPr>
        <p:spPr>
          <a:xfrm>
            <a:off x="7310898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5" name="Google Shape;2805;p14"/>
          <p:cNvSpPr/>
          <p:nvPr/>
        </p:nvSpPr>
        <p:spPr>
          <a:xfrm>
            <a:off x="7310898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6" name="Google Shape;2806;p14"/>
          <p:cNvSpPr/>
          <p:nvPr/>
        </p:nvSpPr>
        <p:spPr>
          <a:xfrm>
            <a:off x="7319343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7" name="Google Shape;2807;p14"/>
          <p:cNvSpPr/>
          <p:nvPr/>
        </p:nvSpPr>
        <p:spPr>
          <a:xfrm>
            <a:off x="7319343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8" name="Google Shape;2808;p14"/>
          <p:cNvSpPr/>
          <p:nvPr/>
        </p:nvSpPr>
        <p:spPr>
          <a:xfrm>
            <a:off x="7327644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9" name="Google Shape;2809;p14"/>
          <p:cNvSpPr/>
          <p:nvPr/>
        </p:nvSpPr>
        <p:spPr>
          <a:xfrm>
            <a:off x="7336000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0" name="Google Shape;2810;p14"/>
          <p:cNvSpPr/>
          <p:nvPr/>
        </p:nvSpPr>
        <p:spPr>
          <a:xfrm>
            <a:off x="7302525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1" name="Google Shape;2811;p14"/>
          <p:cNvSpPr/>
          <p:nvPr/>
        </p:nvSpPr>
        <p:spPr>
          <a:xfrm>
            <a:off x="7310898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2" name="Google Shape;2812;p14"/>
          <p:cNvSpPr/>
          <p:nvPr/>
        </p:nvSpPr>
        <p:spPr>
          <a:xfrm>
            <a:off x="7319343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3" name="Google Shape;2813;p14"/>
          <p:cNvSpPr/>
          <p:nvPr/>
        </p:nvSpPr>
        <p:spPr>
          <a:xfrm>
            <a:off x="7327644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4" name="Google Shape;2814;p14"/>
          <p:cNvSpPr/>
          <p:nvPr/>
        </p:nvSpPr>
        <p:spPr>
          <a:xfrm>
            <a:off x="7327644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5" name="Google Shape;2815;p14"/>
          <p:cNvSpPr/>
          <p:nvPr/>
        </p:nvSpPr>
        <p:spPr>
          <a:xfrm>
            <a:off x="7402427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6" name="Google Shape;2816;p14"/>
          <p:cNvSpPr/>
          <p:nvPr/>
        </p:nvSpPr>
        <p:spPr>
          <a:xfrm>
            <a:off x="7410723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7" name="Google Shape;2817;p14"/>
          <p:cNvSpPr/>
          <p:nvPr/>
        </p:nvSpPr>
        <p:spPr>
          <a:xfrm>
            <a:off x="7377331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8" name="Google Shape;2818;p14"/>
          <p:cNvSpPr/>
          <p:nvPr/>
        </p:nvSpPr>
        <p:spPr>
          <a:xfrm>
            <a:off x="7385770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9" name="Google Shape;2819;p14"/>
          <p:cNvSpPr/>
          <p:nvPr/>
        </p:nvSpPr>
        <p:spPr>
          <a:xfrm>
            <a:off x="7394071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0" name="Google Shape;2820;p14"/>
          <p:cNvSpPr/>
          <p:nvPr/>
        </p:nvSpPr>
        <p:spPr>
          <a:xfrm>
            <a:off x="7402427" y="3035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1" name="Google Shape;2821;p14"/>
          <p:cNvSpPr/>
          <p:nvPr/>
        </p:nvSpPr>
        <p:spPr>
          <a:xfrm>
            <a:off x="7385770" y="3035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2" name="Google Shape;2822;p14"/>
          <p:cNvSpPr/>
          <p:nvPr/>
        </p:nvSpPr>
        <p:spPr>
          <a:xfrm>
            <a:off x="7394071" y="30354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3" name="Google Shape;2823;p14"/>
          <p:cNvSpPr/>
          <p:nvPr/>
        </p:nvSpPr>
        <p:spPr>
          <a:xfrm>
            <a:off x="7402427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4" name="Google Shape;2824;p14"/>
          <p:cNvSpPr/>
          <p:nvPr/>
        </p:nvSpPr>
        <p:spPr>
          <a:xfrm>
            <a:off x="7402427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5" name="Google Shape;2825;p14"/>
          <p:cNvSpPr/>
          <p:nvPr/>
        </p:nvSpPr>
        <p:spPr>
          <a:xfrm>
            <a:off x="7410723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6" name="Google Shape;2826;p14"/>
          <p:cNvSpPr/>
          <p:nvPr/>
        </p:nvSpPr>
        <p:spPr>
          <a:xfrm>
            <a:off x="7410723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7" name="Google Shape;2827;p14"/>
          <p:cNvSpPr/>
          <p:nvPr/>
        </p:nvSpPr>
        <p:spPr>
          <a:xfrm>
            <a:off x="7419097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8" name="Google Shape;2828;p14"/>
          <p:cNvSpPr/>
          <p:nvPr/>
        </p:nvSpPr>
        <p:spPr>
          <a:xfrm>
            <a:off x="7419097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9" name="Google Shape;2829;p14"/>
          <p:cNvSpPr/>
          <p:nvPr/>
        </p:nvSpPr>
        <p:spPr>
          <a:xfrm>
            <a:off x="7427546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0" name="Google Shape;2830;p14"/>
          <p:cNvSpPr/>
          <p:nvPr/>
        </p:nvSpPr>
        <p:spPr>
          <a:xfrm>
            <a:off x="7435843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1" name="Google Shape;2831;p14"/>
          <p:cNvSpPr/>
          <p:nvPr/>
        </p:nvSpPr>
        <p:spPr>
          <a:xfrm>
            <a:off x="7377331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2" name="Google Shape;2832;p14"/>
          <p:cNvSpPr/>
          <p:nvPr/>
        </p:nvSpPr>
        <p:spPr>
          <a:xfrm>
            <a:off x="7377331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3" name="Google Shape;2833;p14"/>
          <p:cNvSpPr/>
          <p:nvPr/>
        </p:nvSpPr>
        <p:spPr>
          <a:xfrm>
            <a:off x="7385770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4" name="Google Shape;2834;p14"/>
          <p:cNvSpPr/>
          <p:nvPr/>
        </p:nvSpPr>
        <p:spPr>
          <a:xfrm>
            <a:off x="7385770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5" name="Google Shape;2835;p14"/>
          <p:cNvSpPr/>
          <p:nvPr/>
        </p:nvSpPr>
        <p:spPr>
          <a:xfrm>
            <a:off x="7394071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6" name="Google Shape;2836;p14"/>
          <p:cNvSpPr/>
          <p:nvPr/>
        </p:nvSpPr>
        <p:spPr>
          <a:xfrm>
            <a:off x="7394071" y="2869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7" name="Google Shape;2837;p14"/>
          <p:cNvSpPr/>
          <p:nvPr/>
        </p:nvSpPr>
        <p:spPr>
          <a:xfrm>
            <a:off x="7402427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8" name="Google Shape;2838;p14"/>
          <p:cNvSpPr/>
          <p:nvPr/>
        </p:nvSpPr>
        <p:spPr>
          <a:xfrm>
            <a:off x="7402427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9" name="Google Shape;2839;p14"/>
          <p:cNvSpPr/>
          <p:nvPr/>
        </p:nvSpPr>
        <p:spPr>
          <a:xfrm>
            <a:off x="7410723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0" name="Google Shape;2840;p14"/>
          <p:cNvSpPr/>
          <p:nvPr/>
        </p:nvSpPr>
        <p:spPr>
          <a:xfrm>
            <a:off x="7410723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1" name="Google Shape;2841;p14"/>
          <p:cNvSpPr/>
          <p:nvPr/>
        </p:nvSpPr>
        <p:spPr>
          <a:xfrm>
            <a:off x="7419097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2" name="Google Shape;2842;p14"/>
          <p:cNvSpPr/>
          <p:nvPr/>
        </p:nvSpPr>
        <p:spPr>
          <a:xfrm>
            <a:off x="7419097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3" name="Google Shape;2843;p14"/>
          <p:cNvSpPr/>
          <p:nvPr/>
        </p:nvSpPr>
        <p:spPr>
          <a:xfrm>
            <a:off x="7427546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4" name="Google Shape;2844;p14"/>
          <p:cNvSpPr/>
          <p:nvPr/>
        </p:nvSpPr>
        <p:spPr>
          <a:xfrm>
            <a:off x="7427546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5" name="Google Shape;2845;p14"/>
          <p:cNvSpPr/>
          <p:nvPr/>
        </p:nvSpPr>
        <p:spPr>
          <a:xfrm>
            <a:off x="7435843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6" name="Google Shape;2846;p14"/>
          <p:cNvSpPr/>
          <p:nvPr/>
        </p:nvSpPr>
        <p:spPr>
          <a:xfrm>
            <a:off x="7435843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7" name="Google Shape;2847;p14"/>
          <p:cNvSpPr/>
          <p:nvPr/>
        </p:nvSpPr>
        <p:spPr>
          <a:xfrm>
            <a:off x="7377331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8" name="Google Shape;2848;p14"/>
          <p:cNvSpPr/>
          <p:nvPr/>
        </p:nvSpPr>
        <p:spPr>
          <a:xfrm>
            <a:off x="7377331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9" name="Google Shape;2849;p14"/>
          <p:cNvSpPr/>
          <p:nvPr/>
        </p:nvSpPr>
        <p:spPr>
          <a:xfrm>
            <a:off x="7385770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0" name="Google Shape;2850;p14"/>
          <p:cNvSpPr/>
          <p:nvPr/>
        </p:nvSpPr>
        <p:spPr>
          <a:xfrm>
            <a:off x="7385770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1" name="Google Shape;2851;p14"/>
          <p:cNvSpPr/>
          <p:nvPr/>
        </p:nvSpPr>
        <p:spPr>
          <a:xfrm>
            <a:off x="7394071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2" name="Google Shape;2852;p14"/>
          <p:cNvSpPr/>
          <p:nvPr/>
        </p:nvSpPr>
        <p:spPr>
          <a:xfrm>
            <a:off x="7394071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3" name="Google Shape;2853;p14"/>
          <p:cNvSpPr/>
          <p:nvPr/>
        </p:nvSpPr>
        <p:spPr>
          <a:xfrm>
            <a:off x="7419097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4" name="Google Shape;2854;p14"/>
          <p:cNvSpPr/>
          <p:nvPr/>
        </p:nvSpPr>
        <p:spPr>
          <a:xfrm>
            <a:off x="7419097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5" name="Google Shape;2855;p14"/>
          <p:cNvSpPr/>
          <p:nvPr/>
        </p:nvSpPr>
        <p:spPr>
          <a:xfrm>
            <a:off x="7427546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6" name="Google Shape;2856;p14"/>
          <p:cNvSpPr/>
          <p:nvPr/>
        </p:nvSpPr>
        <p:spPr>
          <a:xfrm>
            <a:off x="7427546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7" name="Google Shape;2857;p14"/>
          <p:cNvSpPr/>
          <p:nvPr/>
        </p:nvSpPr>
        <p:spPr>
          <a:xfrm>
            <a:off x="7435843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8" name="Google Shape;2858;p14"/>
          <p:cNvSpPr/>
          <p:nvPr/>
        </p:nvSpPr>
        <p:spPr>
          <a:xfrm>
            <a:off x="7435843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9" name="Google Shape;2859;p14"/>
          <p:cNvSpPr/>
          <p:nvPr/>
        </p:nvSpPr>
        <p:spPr>
          <a:xfrm>
            <a:off x="7444031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0" name="Google Shape;2860;p14"/>
          <p:cNvSpPr/>
          <p:nvPr/>
        </p:nvSpPr>
        <p:spPr>
          <a:xfrm>
            <a:off x="7452477" y="2785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1" name="Google Shape;2861;p14"/>
          <p:cNvSpPr/>
          <p:nvPr/>
        </p:nvSpPr>
        <p:spPr>
          <a:xfrm>
            <a:off x="7444031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2" name="Google Shape;2862;p14"/>
          <p:cNvSpPr/>
          <p:nvPr/>
        </p:nvSpPr>
        <p:spPr>
          <a:xfrm>
            <a:off x="7444031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3" name="Google Shape;2863;p14"/>
          <p:cNvSpPr/>
          <p:nvPr/>
        </p:nvSpPr>
        <p:spPr>
          <a:xfrm>
            <a:off x="7444031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4" name="Google Shape;2864;p14"/>
          <p:cNvSpPr/>
          <p:nvPr/>
        </p:nvSpPr>
        <p:spPr>
          <a:xfrm>
            <a:off x="7444031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5" name="Google Shape;2865;p14"/>
          <p:cNvSpPr/>
          <p:nvPr/>
        </p:nvSpPr>
        <p:spPr>
          <a:xfrm>
            <a:off x="7452477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6" name="Google Shape;2866;p14"/>
          <p:cNvSpPr/>
          <p:nvPr/>
        </p:nvSpPr>
        <p:spPr>
          <a:xfrm>
            <a:off x="7452477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7" name="Google Shape;2867;p14"/>
          <p:cNvSpPr/>
          <p:nvPr/>
        </p:nvSpPr>
        <p:spPr>
          <a:xfrm>
            <a:off x="7460777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8" name="Google Shape;2868;p14"/>
          <p:cNvSpPr/>
          <p:nvPr/>
        </p:nvSpPr>
        <p:spPr>
          <a:xfrm>
            <a:off x="7460777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9" name="Google Shape;2869;p14"/>
          <p:cNvSpPr/>
          <p:nvPr/>
        </p:nvSpPr>
        <p:spPr>
          <a:xfrm>
            <a:off x="7477790" y="26225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0" name="Google Shape;2870;p14"/>
          <p:cNvSpPr/>
          <p:nvPr/>
        </p:nvSpPr>
        <p:spPr>
          <a:xfrm>
            <a:off x="7477790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1" name="Google Shape;2871;p14"/>
          <p:cNvSpPr/>
          <p:nvPr/>
        </p:nvSpPr>
        <p:spPr>
          <a:xfrm>
            <a:off x="7486090" y="2706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2" name="Google Shape;2872;p14"/>
          <p:cNvSpPr/>
          <p:nvPr/>
        </p:nvSpPr>
        <p:spPr>
          <a:xfrm>
            <a:off x="7469351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3" name="Google Shape;2873;p14"/>
          <p:cNvSpPr/>
          <p:nvPr/>
        </p:nvSpPr>
        <p:spPr>
          <a:xfrm>
            <a:off x="7469351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4" name="Google Shape;2874;p14"/>
          <p:cNvSpPr/>
          <p:nvPr/>
        </p:nvSpPr>
        <p:spPr>
          <a:xfrm>
            <a:off x="7477790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5" name="Google Shape;2875;p14"/>
          <p:cNvSpPr/>
          <p:nvPr/>
        </p:nvSpPr>
        <p:spPr>
          <a:xfrm>
            <a:off x="7477790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6" name="Google Shape;2876;p14"/>
          <p:cNvSpPr/>
          <p:nvPr/>
        </p:nvSpPr>
        <p:spPr>
          <a:xfrm>
            <a:off x="7486090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7" name="Google Shape;2877;p14"/>
          <p:cNvSpPr/>
          <p:nvPr/>
        </p:nvSpPr>
        <p:spPr>
          <a:xfrm>
            <a:off x="7444031" y="23725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8" name="Google Shape;2878;p14"/>
          <p:cNvSpPr/>
          <p:nvPr/>
        </p:nvSpPr>
        <p:spPr>
          <a:xfrm>
            <a:off x="7452477" y="23725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9" name="Google Shape;2879;p14"/>
          <p:cNvSpPr/>
          <p:nvPr/>
        </p:nvSpPr>
        <p:spPr>
          <a:xfrm>
            <a:off x="7460777" y="23725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0" name="Google Shape;2880;p14"/>
          <p:cNvSpPr/>
          <p:nvPr/>
        </p:nvSpPr>
        <p:spPr>
          <a:xfrm>
            <a:off x="7469351" y="23725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1" name="Google Shape;2881;p14"/>
          <p:cNvSpPr/>
          <p:nvPr/>
        </p:nvSpPr>
        <p:spPr>
          <a:xfrm>
            <a:off x="7444031" y="2290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2" name="Google Shape;2882;p14"/>
          <p:cNvSpPr/>
          <p:nvPr/>
        </p:nvSpPr>
        <p:spPr>
          <a:xfrm>
            <a:off x="7452477" y="2290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3" name="Google Shape;2883;p14"/>
          <p:cNvSpPr/>
          <p:nvPr/>
        </p:nvSpPr>
        <p:spPr>
          <a:xfrm>
            <a:off x="7460777" y="2290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4" name="Google Shape;2884;p14"/>
          <p:cNvSpPr/>
          <p:nvPr/>
        </p:nvSpPr>
        <p:spPr>
          <a:xfrm>
            <a:off x="7469351" y="22903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5" name="Google Shape;2885;p14"/>
          <p:cNvSpPr/>
          <p:nvPr/>
        </p:nvSpPr>
        <p:spPr>
          <a:xfrm>
            <a:off x="7444031" y="22119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6" name="Google Shape;2886;p14"/>
          <p:cNvSpPr/>
          <p:nvPr/>
        </p:nvSpPr>
        <p:spPr>
          <a:xfrm>
            <a:off x="7452477" y="22119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7" name="Google Shape;2887;p14"/>
          <p:cNvSpPr/>
          <p:nvPr/>
        </p:nvSpPr>
        <p:spPr>
          <a:xfrm>
            <a:off x="7486090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8" name="Google Shape;2888;p14"/>
          <p:cNvSpPr/>
          <p:nvPr/>
        </p:nvSpPr>
        <p:spPr>
          <a:xfrm>
            <a:off x="7377331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9" name="Google Shape;2889;p14"/>
          <p:cNvSpPr/>
          <p:nvPr/>
        </p:nvSpPr>
        <p:spPr>
          <a:xfrm>
            <a:off x="7377331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0" name="Google Shape;2890;p14"/>
          <p:cNvSpPr/>
          <p:nvPr/>
        </p:nvSpPr>
        <p:spPr>
          <a:xfrm>
            <a:off x="7385770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1" name="Google Shape;2891;p14"/>
          <p:cNvSpPr/>
          <p:nvPr/>
        </p:nvSpPr>
        <p:spPr>
          <a:xfrm>
            <a:off x="7385770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2" name="Google Shape;2892;p14"/>
          <p:cNvSpPr/>
          <p:nvPr/>
        </p:nvSpPr>
        <p:spPr>
          <a:xfrm>
            <a:off x="7394071" y="24520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3" name="Google Shape;2893;p14"/>
          <p:cNvSpPr/>
          <p:nvPr/>
        </p:nvSpPr>
        <p:spPr>
          <a:xfrm>
            <a:off x="7394071" y="253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4" name="Google Shape;2894;p14"/>
          <p:cNvSpPr/>
          <p:nvPr/>
        </p:nvSpPr>
        <p:spPr>
          <a:xfrm>
            <a:off x="7435843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5" name="Google Shape;2895;p14"/>
          <p:cNvSpPr/>
          <p:nvPr/>
        </p:nvSpPr>
        <p:spPr>
          <a:xfrm>
            <a:off x="7435843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6" name="Google Shape;2896;p14"/>
          <p:cNvSpPr/>
          <p:nvPr/>
        </p:nvSpPr>
        <p:spPr>
          <a:xfrm>
            <a:off x="7460823" y="2050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7" name="Google Shape;2897;p14"/>
          <p:cNvSpPr/>
          <p:nvPr/>
        </p:nvSpPr>
        <p:spPr>
          <a:xfrm>
            <a:off x="7469273" y="2050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8" name="Google Shape;2898;p14"/>
          <p:cNvSpPr/>
          <p:nvPr/>
        </p:nvSpPr>
        <p:spPr>
          <a:xfrm>
            <a:off x="7469273" y="21297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9" name="Google Shape;2899;p14"/>
          <p:cNvSpPr/>
          <p:nvPr/>
        </p:nvSpPr>
        <p:spPr>
          <a:xfrm>
            <a:off x="7477573" y="20507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0" name="Google Shape;2900;p14"/>
          <p:cNvSpPr/>
          <p:nvPr/>
        </p:nvSpPr>
        <p:spPr>
          <a:xfrm>
            <a:off x="7477573" y="1967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1" name="Google Shape;2901;p14"/>
          <p:cNvSpPr/>
          <p:nvPr/>
        </p:nvSpPr>
        <p:spPr>
          <a:xfrm>
            <a:off x="7486135" y="1967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2" name="Google Shape;2902;p14"/>
          <p:cNvSpPr/>
          <p:nvPr/>
        </p:nvSpPr>
        <p:spPr>
          <a:xfrm>
            <a:off x="7477573" y="1886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3" name="Google Shape;2903;p14"/>
          <p:cNvSpPr/>
          <p:nvPr/>
        </p:nvSpPr>
        <p:spPr>
          <a:xfrm>
            <a:off x="7486135" y="1886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4" name="Google Shape;2904;p14"/>
          <p:cNvSpPr/>
          <p:nvPr/>
        </p:nvSpPr>
        <p:spPr>
          <a:xfrm>
            <a:off x="7469273" y="18869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5" name="Google Shape;2905;p14"/>
          <p:cNvSpPr/>
          <p:nvPr/>
        </p:nvSpPr>
        <p:spPr>
          <a:xfrm>
            <a:off x="7469635" y="1801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6" name="Google Shape;2906;p14"/>
          <p:cNvSpPr/>
          <p:nvPr/>
        </p:nvSpPr>
        <p:spPr>
          <a:xfrm>
            <a:off x="7452893" y="1801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7" name="Google Shape;2907;p14"/>
          <p:cNvSpPr/>
          <p:nvPr/>
        </p:nvSpPr>
        <p:spPr>
          <a:xfrm>
            <a:off x="7461334" y="1801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8" name="Google Shape;2908;p14"/>
          <p:cNvSpPr/>
          <p:nvPr/>
        </p:nvSpPr>
        <p:spPr>
          <a:xfrm>
            <a:off x="7377331" y="2292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9" name="Google Shape;2909;p14"/>
          <p:cNvSpPr/>
          <p:nvPr/>
        </p:nvSpPr>
        <p:spPr>
          <a:xfrm>
            <a:off x="7377331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0" name="Google Shape;2910;p14"/>
          <p:cNvSpPr/>
          <p:nvPr/>
        </p:nvSpPr>
        <p:spPr>
          <a:xfrm>
            <a:off x="7385770" y="23758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1" name="Google Shape;2911;p14"/>
          <p:cNvSpPr/>
          <p:nvPr/>
        </p:nvSpPr>
        <p:spPr>
          <a:xfrm>
            <a:off x="7377331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2" name="Google Shape;2912;p14"/>
          <p:cNvSpPr/>
          <p:nvPr/>
        </p:nvSpPr>
        <p:spPr>
          <a:xfrm>
            <a:off x="7377331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3" name="Google Shape;2913;p14"/>
          <p:cNvSpPr/>
          <p:nvPr/>
        </p:nvSpPr>
        <p:spPr>
          <a:xfrm>
            <a:off x="7385770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4" name="Google Shape;2914;p14"/>
          <p:cNvSpPr/>
          <p:nvPr/>
        </p:nvSpPr>
        <p:spPr>
          <a:xfrm>
            <a:off x="7402427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5" name="Google Shape;2915;p14"/>
          <p:cNvSpPr/>
          <p:nvPr/>
        </p:nvSpPr>
        <p:spPr>
          <a:xfrm>
            <a:off x="7402427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6" name="Google Shape;2916;p14"/>
          <p:cNvSpPr/>
          <p:nvPr/>
        </p:nvSpPr>
        <p:spPr>
          <a:xfrm>
            <a:off x="7410723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7" name="Google Shape;2917;p14"/>
          <p:cNvSpPr/>
          <p:nvPr/>
        </p:nvSpPr>
        <p:spPr>
          <a:xfrm>
            <a:off x="7410723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8" name="Google Shape;2918;p14"/>
          <p:cNvSpPr/>
          <p:nvPr/>
        </p:nvSpPr>
        <p:spPr>
          <a:xfrm>
            <a:off x="7419097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9" name="Google Shape;2919;p14"/>
          <p:cNvSpPr/>
          <p:nvPr/>
        </p:nvSpPr>
        <p:spPr>
          <a:xfrm>
            <a:off x="7435843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0" name="Google Shape;2920;p14"/>
          <p:cNvSpPr/>
          <p:nvPr/>
        </p:nvSpPr>
        <p:spPr>
          <a:xfrm>
            <a:off x="7377331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1" name="Google Shape;2921;p14"/>
          <p:cNvSpPr/>
          <p:nvPr/>
        </p:nvSpPr>
        <p:spPr>
          <a:xfrm>
            <a:off x="7377331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2" name="Google Shape;2922;p14"/>
          <p:cNvSpPr/>
          <p:nvPr/>
        </p:nvSpPr>
        <p:spPr>
          <a:xfrm>
            <a:off x="7385770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3" name="Google Shape;2923;p14"/>
          <p:cNvSpPr/>
          <p:nvPr/>
        </p:nvSpPr>
        <p:spPr>
          <a:xfrm>
            <a:off x="7385770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4" name="Google Shape;2924;p14"/>
          <p:cNvSpPr/>
          <p:nvPr/>
        </p:nvSpPr>
        <p:spPr>
          <a:xfrm>
            <a:off x="7394071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5" name="Google Shape;2925;p14"/>
          <p:cNvSpPr/>
          <p:nvPr/>
        </p:nvSpPr>
        <p:spPr>
          <a:xfrm>
            <a:off x="7361114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6" name="Google Shape;2926;p14"/>
          <p:cNvSpPr/>
          <p:nvPr/>
        </p:nvSpPr>
        <p:spPr>
          <a:xfrm>
            <a:off x="7369414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7" name="Google Shape;2927;p14"/>
          <p:cNvSpPr/>
          <p:nvPr/>
        </p:nvSpPr>
        <p:spPr>
          <a:xfrm>
            <a:off x="7419097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8" name="Google Shape;2928;p14"/>
          <p:cNvSpPr/>
          <p:nvPr/>
        </p:nvSpPr>
        <p:spPr>
          <a:xfrm>
            <a:off x="7385770" y="18794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9" name="Google Shape;2929;p14"/>
          <p:cNvSpPr/>
          <p:nvPr/>
        </p:nvSpPr>
        <p:spPr>
          <a:xfrm>
            <a:off x="7369414" y="17934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0" name="Google Shape;2930;p14"/>
          <p:cNvSpPr/>
          <p:nvPr/>
        </p:nvSpPr>
        <p:spPr>
          <a:xfrm>
            <a:off x="7377331" y="17934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1" name="Google Shape;2931;p14"/>
          <p:cNvSpPr/>
          <p:nvPr/>
        </p:nvSpPr>
        <p:spPr>
          <a:xfrm>
            <a:off x="7394071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2" name="Google Shape;2932;p14"/>
          <p:cNvSpPr/>
          <p:nvPr/>
        </p:nvSpPr>
        <p:spPr>
          <a:xfrm>
            <a:off x="7268932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3" name="Google Shape;2933;p14"/>
          <p:cNvSpPr/>
          <p:nvPr/>
        </p:nvSpPr>
        <p:spPr>
          <a:xfrm>
            <a:off x="7268932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4" name="Google Shape;2934;p14"/>
          <p:cNvSpPr/>
          <p:nvPr/>
        </p:nvSpPr>
        <p:spPr>
          <a:xfrm>
            <a:off x="7277234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5" name="Google Shape;2935;p14"/>
          <p:cNvSpPr/>
          <p:nvPr/>
        </p:nvSpPr>
        <p:spPr>
          <a:xfrm>
            <a:off x="7277234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6" name="Google Shape;2936;p14"/>
          <p:cNvSpPr/>
          <p:nvPr/>
        </p:nvSpPr>
        <p:spPr>
          <a:xfrm>
            <a:off x="7285610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7" name="Google Shape;2937;p14"/>
          <p:cNvSpPr/>
          <p:nvPr/>
        </p:nvSpPr>
        <p:spPr>
          <a:xfrm>
            <a:off x="7285610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8" name="Google Shape;2938;p14"/>
          <p:cNvSpPr/>
          <p:nvPr/>
        </p:nvSpPr>
        <p:spPr>
          <a:xfrm>
            <a:off x="7252279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9" name="Google Shape;2939;p14"/>
          <p:cNvSpPr/>
          <p:nvPr/>
        </p:nvSpPr>
        <p:spPr>
          <a:xfrm>
            <a:off x="7252279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0" name="Google Shape;2940;p14"/>
          <p:cNvSpPr/>
          <p:nvPr/>
        </p:nvSpPr>
        <p:spPr>
          <a:xfrm>
            <a:off x="7260585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1" name="Google Shape;2941;p14"/>
          <p:cNvSpPr/>
          <p:nvPr/>
        </p:nvSpPr>
        <p:spPr>
          <a:xfrm>
            <a:off x="7260585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2" name="Google Shape;2942;p14"/>
          <p:cNvSpPr/>
          <p:nvPr/>
        </p:nvSpPr>
        <p:spPr>
          <a:xfrm>
            <a:off x="7243617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3" name="Google Shape;2943;p14"/>
          <p:cNvSpPr/>
          <p:nvPr/>
        </p:nvSpPr>
        <p:spPr>
          <a:xfrm>
            <a:off x="7243617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4" name="Google Shape;2944;p14"/>
          <p:cNvSpPr/>
          <p:nvPr/>
        </p:nvSpPr>
        <p:spPr>
          <a:xfrm>
            <a:off x="7226966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5" name="Google Shape;2945;p14"/>
          <p:cNvSpPr/>
          <p:nvPr/>
        </p:nvSpPr>
        <p:spPr>
          <a:xfrm>
            <a:off x="7235267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6" name="Google Shape;2946;p14"/>
          <p:cNvSpPr/>
          <p:nvPr/>
        </p:nvSpPr>
        <p:spPr>
          <a:xfrm>
            <a:off x="7235267" y="22129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7" name="Google Shape;2947;p14"/>
          <p:cNvSpPr/>
          <p:nvPr/>
        </p:nvSpPr>
        <p:spPr>
          <a:xfrm>
            <a:off x="7243617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8" name="Google Shape;2948;p14"/>
          <p:cNvSpPr/>
          <p:nvPr/>
        </p:nvSpPr>
        <p:spPr>
          <a:xfrm>
            <a:off x="7243617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9" name="Google Shape;2949;p14"/>
          <p:cNvSpPr/>
          <p:nvPr/>
        </p:nvSpPr>
        <p:spPr>
          <a:xfrm>
            <a:off x="7226966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0" name="Google Shape;2950;p14"/>
          <p:cNvSpPr/>
          <p:nvPr/>
        </p:nvSpPr>
        <p:spPr>
          <a:xfrm>
            <a:off x="7226966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1" name="Google Shape;2951;p14"/>
          <p:cNvSpPr/>
          <p:nvPr/>
        </p:nvSpPr>
        <p:spPr>
          <a:xfrm>
            <a:off x="7235267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2" name="Google Shape;2952;p14"/>
          <p:cNvSpPr/>
          <p:nvPr/>
        </p:nvSpPr>
        <p:spPr>
          <a:xfrm>
            <a:off x="7235267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3" name="Google Shape;2953;p14"/>
          <p:cNvSpPr/>
          <p:nvPr/>
        </p:nvSpPr>
        <p:spPr>
          <a:xfrm>
            <a:off x="7218269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4" name="Google Shape;2954;p14"/>
          <p:cNvSpPr/>
          <p:nvPr/>
        </p:nvSpPr>
        <p:spPr>
          <a:xfrm>
            <a:off x="7201613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5" name="Google Shape;2955;p14"/>
          <p:cNvSpPr/>
          <p:nvPr/>
        </p:nvSpPr>
        <p:spPr>
          <a:xfrm>
            <a:off x="7209913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6" name="Google Shape;2956;p14"/>
          <p:cNvSpPr/>
          <p:nvPr/>
        </p:nvSpPr>
        <p:spPr>
          <a:xfrm>
            <a:off x="7218269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7" name="Google Shape;2957;p14"/>
          <p:cNvSpPr/>
          <p:nvPr/>
        </p:nvSpPr>
        <p:spPr>
          <a:xfrm>
            <a:off x="7218269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8" name="Google Shape;2958;p14"/>
          <p:cNvSpPr/>
          <p:nvPr/>
        </p:nvSpPr>
        <p:spPr>
          <a:xfrm>
            <a:off x="7201613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9" name="Google Shape;2959;p14"/>
          <p:cNvSpPr/>
          <p:nvPr/>
        </p:nvSpPr>
        <p:spPr>
          <a:xfrm>
            <a:off x="7209913" y="1958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0" name="Google Shape;2960;p14"/>
          <p:cNvSpPr/>
          <p:nvPr/>
        </p:nvSpPr>
        <p:spPr>
          <a:xfrm>
            <a:off x="7268932" y="1875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1" name="Google Shape;2961;p14"/>
          <p:cNvSpPr/>
          <p:nvPr/>
        </p:nvSpPr>
        <p:spPr>
          <a:xfrm>
            <a:off x="7277234" y="1875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2" name="Google Shape;2962;p14"/>
          <p:cNvSpPr/>
          <p:nvPr/>
        </p:nvSpPr>
        <p:spPr>
          <a:xfrm>
            <a:off x="7285610" y="1875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3" name="Google Shape;2963;p14"/>
          <p:cNvSpPr/>
          <p:nvPr/>
        </p:nvSpPr>
        <p:spPr>
          <a:xfrm>
            <a:off x="7252279" y="1875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4" name="Google Shape;2964;p14"/>
          <p:cNvSpPr/>
          <p:nvPr/>
        </p:nvSpPr>
        <p:spPr>
          <a:xfrm>
            <a:off x="7260585" y="1875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5" name="Google Shape;2965;p14"/>
          <p:cNvSpPr/>
          <p:nvPr/>
        </p:nvSpPr>
        <p:spPr>
          <a:xfrm>
            <a:off x="7243617" y="1875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6" name="Google Shape;2966;p14"/>
          <p:cNvSpPr/>
          <p:nvPr/>
        </p:nvSpPr>
        <p:spPr>
          <a:xfrm>
            <a:off x="7226966" y="1875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7" name="Google Shape;2967;p14"/>
          <p:cNvSpPr/>
          <p:nvPr/>
        </p:nvSpPr>
        <p:spPr>
          <a:xfrm>
            <a:off x="7235267" y="1875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8" name="Google Shape;2968;p14"/>
          <p:cNvSpPr/>
          <p:nvPr/>
        </p:nvSpPr>
        <p:spPr>
          <a:xfrm>
            <a:off x="7218269" y="1875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4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9" name="Google Shape;2969;p14"/>
          <p:cNvSpPr/>
          <p:nvPr/>
        </p:nvSpPr>
        <p:spPr>
          <a:xfrm>
            <a:off x="7209913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0" name="Google Shape;2970;p14"/>
          <p:cNvSpPr/>
          <p:nvPr/>
        </p:nvSpPr>
        <p:spPr>
          <a:xfrm>
            <a:off x="7193328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1" name="Google Shape;2971;p14"/>
          <p:cNvSpPr/>
          <p:nvPr/>
        </p:nvSpPr>
        <p:spPr>
          <a:xfrm>
            <a:off x="7176682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2" name="Google Shape;2972;p14"/>
          <p:cNvSpPr/>
          <p:nvPr/>
        </p:nvSpPr>
        <p:spPr>
          <a:xfrm>
            <a:off x="7184976" y="2129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3" name="Google Shape;2973;p14"/>
          <p:cNvSpPr/>
          <p:nvPr/>
        </p:nvSpPr>
        <p:spPr>
          <a:xfrm>
            <a:off x="7193328" y="20423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4" name="Google Shape;2974;p14"/>
          <p:cNvSpPr/>
          <p:nvPr/>
        </p:nvSpPr>
        <p:spPr>
          <a:xfrm>
            <a:off x="7201613" y="2210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5" name="Google Shape;2975;p14"/>
          <p:cNvSpPr/>
          <p:nvPr/>
        </p:nvSpPr>
        <p:spPr>
          <a:xfrm>
            <a:off x="7209913" y="2210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6" name="Google Shape;2976;p14"/>
          <p:cNvSpPr/>
          <p:nvPr/>
        </p:nvSpPr>
        <p:spPr>
          <a:xfrm>
            <a:off x="7176682" y="2297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7" name="Google Shape;2977;p14"/>
          <p:cNvSpPr/>
          <p:nvPr/>
        </p:nvSpPr>
        <p:spPr>
          <a:xfrm>
            <a:off x="7184976" y="22975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8" name="Google Shape;2978;p14"/>
          <p:cNvSpPr/>
          <p:nvPr/>
        </p:nvSpPr>
        <p:spPr>
          <a:xfrm>
            <a:off x="7193328" y="2210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9" name="Google Shape;2979;p14"/>
          <p:cNvSpPr/>
          <p:nvPr/>
        </p:nvSpPr>
        <p:spPr>
          <a:xfrm>
            <a:off x="7185022" y="2210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0" name="Google Shape;2980;p14"/>
          <p:cNvSpPr/>
          <p:nvPr/>
        </p:nvSpPr>
        <p:spPr>
          <a:xfrm>
            <a:off x="7176731" y="22105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1" name="Google Shape;2981;p14"/>
          <p:cNvSpPr/>
          <p:nvPr/>
        </p:nvSpPr>
        <p:spPr>
          <a:xfrm>
            <a:off x="7235277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2" name="Google Shape;2982;p14"/>
          <p:cNvSpPr/>
          <p:nvPr/>
        </p:nvSpPr>
        <p:spPr>
          <a:xfrm>
            <a:off x="7235277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3" name="Google Shape;2983;p14"/>
          <p:cNvSpPr/>
          <p:nvPr/>
        </p:nvSpPr>
        <p:spPr>
          <a:xfrm>
            <a:off x="7243583" y="31218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4" name="Google Shape;2984;p14"/>
          <p:cNvSpPr/>
          <p:nvPr/>
        </p:nvSpPr>
        <p:spPr>
          <a:xfrm>
            <a:off x="7243583" y="3205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5" name="Google Shape;2985;p14"/>
          <p:cNvSpPr/>
          <p:nvPr/>
        </p:nvSpPr>
        <p:spPr>
          <a:xfrm>
            <a:off x="7235277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6" name="Google Shape;2986;p14"/>
          <p:cNvSpPr/>
          <p:nvPr/>
        </p:nvSpPr>
        <p:spPr>
          <a:xfrm>
            <a:off x="7235277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7" name="Google Shape;2987;p14"/>
          <p:cNvSpPr/>
          <p:nvPr/>
        </p:nvSpPr>
        <p:spPr>
          <a:xfrm>
            <a:off x="7227343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41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8" name="Google Shape;2988;p14"/>
          <p:cNvSpPr/>
          <p:nvPr/>
        </p:nvSpPr>
        <p:spPr>
          <a:xfrm>
            <a:off x="7243583" y="295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9" name="Google Shape;2989;p14"/>
          <p:cNvSpPr/>
          <p:nvPr/>
        </p:nvSpPr>
        <p:spPr>
          <a:xfrm>
            <a:off x="7243583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41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0" name="Google Shape;2990;p14"/>
          <p:cNvSpPr/>
          <p:nvPr/>
        </p:nvSpPr>
        <p:spPr>
          <a:xfrm>
            <a:off x="7294225" y="3949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1" name="Google Shape;2991;p14"/>
          <p:cNvSpPr/>
          <p:nvPr/>
        </p:nvSpPr>
        <p:spPr>
          <a:xfrm>
            <a:off x="7285610" y="39498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2" name="Google Shape;2992;p14"/>
          <p:cNvSpPr/>
          <p:nvPr/>
        </p:nvSpPr>
        <p:spPr>
          <a:xfrm>
            <a:off x="7294225" y="377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3" name="Google Shape;2993;p14"/>
          <p:cNvSpPr/>
          <p:nvPr/>
        </p:nvSpPr>
        <p:spPr>
          <a:xfrm>
            <a:off x="7294225" y="3862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4" name="Google Shape;2994;p14"/>
          <p:cNvSpPr/>
          <p:nvPr/>
        </p:nvSpPr>
        <p:spPr>
          <a:xfrm>
            <a:off x="7268932" y="377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5" name="Google Shape;2995;p14"/>
          <p:cNvSpPr/>
          <p:nvPr/>
        </p:nvSpPr>
        <p:spPr>
          <a:xfrm>
            <a:off x="7268932" y="3862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6" name="Google Shape;2996;p14"/>
          <p:cNvSpPr/>
          <p:nvPr/>
        </p:nvSpPr>
        <p:spPr>
          <a:xfrm>
            <a:off x="7277234" y="377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7" name="Google Shape;2997;p14"/>
          <p:cNvSpPr/>
          <p:nvPr/>
        </p:nvSpPr>
        <p:spPr>
          <a:xfrm>
            <a:off x="7277234" y="3862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8" name="Google Shape;2998;p14"/>
          <p:cNvSpPr/>
          <p:nvPr/>
        </p:nvSpPr>
        <p:spPr>
          <a:xfrm>
            <a:off x="7285610" y="377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9" name="Google Shape;2999;p14"/>
          <p:cNvSpPr/>
          <p:nvPr/>
        </p:nvSpPr>
        <p:spPr>
          <a:xfrm>
            <a:off x="7251929" y="3702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0" name="Google Shape;3000;p14"/>
          <p:cNvSpPr/>
          <p:nvPr/>
        </p:nvSpPr>
        <p:spPr>
          <a:xfrm>
            <a:off x="7285610" y="37027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1" name="Google Shape;3001;p14"/>
          <p:cNvSpPr/>
          <p:nvPr/>
        </p:nvSpPr>
        <p:spPr>
          <a:xfrm>
            <a:off x="7294225" y="3450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2" name="Google Shape;3002;p14"/>
          <p:cNvSpPr/>
          <p:nvPr/>
        </p:nvSpPr>
        <p:spPr>
          <a:xfrm>
            <a:off x="7294225" y="35336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3" name="Google Shape;3003;p14"/>
          <p:cNvSpPr/>
          <p:nvPr/>
        </p:nvSpPr>
        <p:spPr>
          <a:xfrm>
            <a:off x="7285610" y="34501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4" name="Google Shape;3004;p14"/>
          <p:cNvSpPr/>
          <p:nvPr/>
        </p:nvSpPr>
        <p:spPr>
          <a:xfrm>
            <a:off x="7285610" y="35382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5" name="Google Shape;3005;p14"/>
          <p:cNvSpPr/>
          <p:nvPr/>
        </p:nvSpPr>
        <p:spPr>
          <a:xfrm>
            <a:off x="7285610" y="38628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6" name="Google Shape;3006;p14"/>
          <p:cNvSpPr/>
          <p:nvPr/>
        </p:nvSpPr>
        <p:spPr>
          <a:xfrm>
            <a:off x="7327393" y="3863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7" name="Google Shape;3007;p14"/>
          <p:cNvSpPr/>
          <p:nvPr/>
        </p:nvSpPr>
        <p:spPr>
          <a:xfrm>
            <a:off x="7334616" y="3863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8" name="Google Shape;3008;p14"/>
          <p:cNvSpPr/>
          <p:nvPr/>
        </p:nvSpPr>
        <p:spPr>
          <a:xfrm>
            <a:off x="7334616" y="377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9" name="Google Shape;3009;p14"/>
          <p:cNvSpPr/>
          <p:nvPr/>
        </p:nvSpPr>
        <p:spPr>
          <a:xfrm>
            <a:off x="7327393" y="3946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0" name="Google Shape;3010;p14"/>
          <p:cNvSpPr/>
          <p:nvPr/>
        </p:nvSpPr>
        <p:spPr>
          <a:xfrm>
            <a:off x="7327393" y="4029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1" name="Google Shape;3011;p14"/>
          <p:cNvSpPr/>
          <p:nvPr/>
        </p:nvSpPr>
        <p:spPr>
          <a:xfrm>
            <a:off x="7327393" y="41130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2" name="Google Shape;3012;p14"/>
          <p:cNvSpPr/>
          <p:nvPr/>
        </p:nvSpPr>
        <p:spPr>
          <a:xfrm>
            <a:off x="7319097" y="4029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3" name="Google Shape;3013;p14"/>
          <p:cNvSpPr/>
          <p:nvPr/>
        </p:nvSpPr>
        <p:spPr>
          <a:xfrm>
            <a:off x="7310594" y="4029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4" name="Google Shape;3014;p14"/>
          <p:cNvSpPr/>
          <p:nvPr/>
        </p:nvSpPr>
        <p:spPr>
          <a:xfrm>
            <a:off x="7319097" y="41130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5" name="Google Shape;3015;p14"/>
          <p:cNvSpPr/>
          <p:nvPr/>
        </p:nvSpPr>
        <p:spPr>
          <a:xfrm>
            <a:off x="7344183" y="4029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6" name="Google Shape;3016;p14"/>
          <p:cNvSpPr/>
          <p:nvPr/>
        </p:nvSpPr>
        <p:spPr>
          <a:xfrm>
            <a:off x="7344183" y="41130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7" name="Google Shape;3017;p14"/>
          <p:cNvSpPr/>
          <p:nvPr/>
        </p:nvSpPr>
        <p:spPr>
          <a:xfrm>
            <a:off x="7335892" y="40295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8" name="Google Shape;3018;p14"/>
          <p:cNvSpPr/>
          <p:nvPr/>
        </p:nvSpPr>
        <p:spPr>
          <a:xfrm>
            <a:off x="7335892" y="41130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9" name="Google Shape;3019;p14"/>
          <p:cNvSpPr/>
          <p:nvPr/>
        </p:nvSpPr>
        <p:spPr>
          <a:xfrm>
            <a:off x="7344183" y="419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0" name="Google Shape;3020;p14"/>
          <p:cNvSpPr/>
          <p:nvPr/>
        </p:nvSpPr>
        <p:spPr>
          <a:xfrm>
            <a:off x="7344183" y="42749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1" name="Google Shape;3021;p14"/>
          <p:cNvSpPr/>
          <p:nvPr/>
        </p:nvSpPr>
        <p:spPr>
          <a:xfrm>
            <a:off x="7335892" y="41913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2" name="Google Shape;3022;p14"/>
          <p:cNvSpPr/>
          <p:nvPr/>
        </p:nvSpPr>
        <p:spPr>
          <a:xfrm>
            <a:off x="7302095" y="3863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3" name="Google Shape;3023;p14"/>
          <p:cNvSpPr/>
          <p:nvPr/>
        </p:nvSpPr>
        <p:spPr>
          <a:xfrm>
            <a:off x="7302095" y="3946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4" name="Google Shape;3024;p14"/>
          <p:cNvSpPr/>
          <p:nvPr/>
        </p:nvSpPr>
        <p:spPr>
          <a:xfrm>
            <a:off x="7310401" y="3946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5" name="Google Shape;3025;p14"/>
          <p:cNvSpPr/>
          <p:nvPr/>
        </p:nvSpPr>
        <p:spPr>
          <a:xfrm>
            <a:off x="7318770" y="3946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6" name="Google Shape;3026;p14"/>
          <p:cNvSpPr/>
          <p:nvPr/>
        </p:nvSpPr>
        <p:spPr>
          <a:xfrm>
            <a:off x="7377771" y="30348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41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41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7" name="Google Shape;3027;p14"/>
          <p:cNvSpPr/>
          <p:nvPr/>
        </p:nvSpPr>
        <p:spPr>
          <a:xfrm>
            <a:off x="7494504" y="47647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8" name="Google Shape;3028;p14"/>
          <p:cNvSpPr/>
          <p:nvPr/>
        </p:nvSpPr>
        <p:spPr>
          <a:xfrm>
            <a:off x="7444428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9" name="Google Shape;3029;p14"/>
          <p:cNvSpPr/>
          <p:nvPr/>
        </p:nvSpPr>
        <p:spPr>
          <a:xfrm>
            <a:off x="7452733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0" name="Google Shape;3030;p14"/>
          <p:cNvSpPr/>
          <p:nvPr/>
        </p:nvSpPr>
        <p:spPr>
          <a:xfrm>
            <a:off x="7461108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1" name="Google Shape;3031;p14"/>
          <p:cNvSpPr/>
          <p:nvPr/>
        </p:nvSpPr>
        <p:spPr>
          <a:xfrm>
            <a:off x="7469547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2" name="Google Shape;3032;p14"/>
          <p:cNvSpPr/>
          <p:nvPr/>
        </p:nvSpPr>
        <p:spPr>
          <a:xfrm>
            <a:off x="7402657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3" name="Google Shape;3033;p14"/>
          <p:cNvSpPr/>
          <p:nvPr/>
        </p:nvSpPr>
        <p:spPr>
          <a:xfrm>
            <a:off x="7410958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4" name="Google Shape;3034;p14"/>
          <p:cNvSpPr/>
          <p:nvPr/>
        </p:nvSpPr>
        <p:spPr>
          <a:xfrm>
            <a:off x="7419330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5" name="Google Shape;3035;p14"/>
          <p:cNvSpPr/>
          <p:nvPr/>
        </p:nvSpPr>
        <p:spPr>
          <a:xfrm>
            <a:off x="7427780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6" name="Google Shape;3036;p14"/>
          <p:cNvSpPr/>
          <p:nvPr/>
        </p:nvSpPr>
        <p:spPr>
          <a:xfrm>
            <a:off x="7436076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7" name="Google Shape;3037;p14"/>
          <p:cNvSpPr/>
          <p:nvPr/>
        </p:nvSpPr>
        <p:spPr>
          <a:xfrm>
            <a:off x="7377364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8" name="Google Shape;3038;p14"/>
          <p:cNvSpPr/>
          <p:nvPr/>
        </p:nvSpPr>
        <p:spPr>
          <a:xfrm>
            <a:off x="7385666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9" name="Google Shape;3039;p14"/>
          <p:cNvSpPr/>
          <p:nvPr/>
        </p:nvSpPr>
        <p:spPr>
          <a:xfrm>
            <a:off x="7394044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0" name="Google Shape;3040;p14"/>
          <p:cNvSpPr/>
          <p:nvPr/>
        </p:nvSpPr>
        <p:spPr>
          <a:xfrm>
            <a:off x="7360719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1" name="Google Shape;3041;p14"/>
          <p:cNvSpPr/>
          <p:nvPr/>
        </p:nvSpPr>
        <p:spPr>
          <a:xfrm>
            <a:off x="7369018" y="4602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2" name="Google Shape;3042;p14"/>
          <p:cNvSpPr/>
          <p:nvPr/>
        </p:nvSpPr>
        <p:spPr>
          <a:xfrm>
            <a:off x="7444428" y="4519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3" name="Google Shape;3043;p14"/>
          <p:cNvSpPr/>
          <p:nvPr/>
        </p:nvSpPr>
        <p:spPr>
          <a:xfrm>
            <a:off x="7452733" y="4519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4" name="Google Shape;3044;p14"/>
          <p:cNvSpPr/>
          <p:nvPr/>
        </p:nvSpPr>
        <p:spPr>
          <a:xfrm>
            <a:off x="7444428" y="4438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5" name="Google Shape;3045;p14"/>
          <p:cNvSpPr/>
          <p:nvPr/>
        </p:nvSpPr>
        <p:spPr>
          <a:xfrm>
            <a:off x="7452733" y="44387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6" name="Google Shape;3046;p14"/>
          <p:cNvSpPr/>
          <p:nvPr/>
        </p:nvSpPr>
        <p:spPr>
          <a:xfrm>
            <a:off x="7461108" y="4519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7" name="Google Shape;3047;p14"/>
          <p:cNvSpPr/>
          <p:nvPr/>
        </p:nvSpPr>
        <p:spPr>
          <a:xfrm>
            <a:off x="7469547" y="4519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8" name="Google Shape;3048;p14"/>
          <p:cNvSpPr/>
          <p:nvPr/>
        </p:nvSpPr>
        <p:spPr>
          <a:xfrm>
            <a:off x="7369018" y="45192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9" name="Google Shape;3049;p14"/>
          <p:cNvSpPr/>
          <p:nvPr/>
        </p:nvSpPr>
        <p:spPr>
          <a:xfrm>
            <a:off x="7402657" y="443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0" name="Google Shape;3050;p14"/>
          <p:cNvSpPr/>
          <p:nvPr/>
        </p:nvSpPr>
        <p:spPr>
          <a:xfrm>
            <a:off x="7410958" y="443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1" name="Google Shape;3051;p14"/>
          <p:cNvSpPr/>
          <p:nvPr/>
        </p:nvSpPr>
        <p:spPr>
          <a:xfrm>
            <a:off x="7419330" y="443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2" name="Google Shape;3052;p14"/>
          <p:cNvSpPr/>
          <p:nvPr/>
        </p:nvSpPr>
        <p:spPr>
          <a:xfrm>
            <a:off x="7427780" y="443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3" name="Google Shape;3053;p14"/>
          <p:cNvSpPr/>
          <p:nvPr/>
        </p:nvSpPr>
        <p:spPr>
          <a:xfrm>
            <a:off x="7436076" y="443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4" name="Google Shape;3054;p14"/>
          <p:cNvSpPr/>
          <p:nvPr/>
        </p:nvSpPr>
        <p:spPr>
          <a:xfrm>
            <a:off x="7427780" y="4356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5" name="Google Shape;3055;p14"/>
          <p:cNvSpPr/>
          <p:nvPr/>
        </p:nvSpPr>
        <p:spPr>
          <a:xfrm>
            <a:off x="7436076" y="43565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6" name="Google Shape;3056;p14"/>
          <p:cNvSpPr/>
          <p:nvPr/>
        </p:nvSpPr>
        <p:spPr>
          <a:xfrm>
            <a:off x="7377364" y="443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7" name="Google Shape;3057;p14"/>
          <p:cNvSpPr/>
          <p:nvPr/>
        </p:nvSpPr>
        <p:spPr>
          <a:xfrm>
            <a:off x="7385666" y="443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8" name="Google Shape;3058;p14"/>
          <p:cNvSpPr/>
          <p:nvPr/>
        </p:nvSpPr>
        <p:spPr>
          <a:xfrm>
            <a:off x="7394044" y="443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9" name="Google Shape;3059;p14"/>
          <p:cNvSpPr/>
          <p:nvPr/>
        </p:nvSpPr>
        <p:spPr>
          <a:xfrm>
            <a:off x="7369018" y="44396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0" name="Google Shape;3060;p14"/>
          <p:cNvSpPr/>
          <p:nvPr/>
        </p:nvSpPr>
        <p:spPr>
          <a:xfrm>
            <a:off x="7402657" y="435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1" name="Google Shape;3061;p14"/>
          <p:cNvSpPr/>
          <p:nvPr/>
        </p:nvSpPr>
        <p:spPr>
          <a:xfrm>
            <a:off x="7410958" y="435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2" name="Google Shape;3062;p14"/>
          <p:cNvSpPr/>
          <p:nvPr/>
        </p:nvSpPr>
        <p:spPr>
          <a:xfrm>
            <a:off x="7419330" y="435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3" name="Google Shape;3063;p14"/>
          <p:cNvSpPr/>
          <p:nvPr/>
        </p:nvSpPr>
        <p:spPr>
          <a:xfrm>
            <a:off x="7377364" y="435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4" name="Google Shape;3064;p14"/>
          <p:cNvSpPr/>
          <p:nvPr/>
        </p:nvSpPr>
        <p:spPr>
          <a:xfrm>
            <a:off x="7385666" y="435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5" name="Google Shape;3065;p14"/>
          <p:cNvSpPr/>
          <p:nvPr/>
        </p:nvSpPr>
        <p:spPr>
          <a:xfrm>
            <a:off x="7394044" y="435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6" name="Google Shape;3066;p14"/>
          <p:cNvSpPr/>
          <p:nvPr/>
        </p:nvSpPr>
        <p:spPr>
          <a:xfrm>
            <a:off x="7402657" y="427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7" name="Google Shape;3067;p14"/>
          <p:cNvSpPr/>
          <p:nvPr/>
        </p:nvSpPr>
        <p:spPr>
          <a:xfrm>
            <a:off x="7402657" y="4188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8" name="Google Shape;3068;p14"/>
          <p:cNvSpPr/>
          <p:nvPr/>
        </p:nvSpPr>
        <p:spPr>
          <a:xfrm>
            <a:off x="7410958" y="427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9" name="Google Shape;3069;p14"/>
          <p:cNvSpPr/>
          <p:nvPr/>
        </p:nvSpPr>
        <p:spPr>
          <a:xfrm>
            <a:off x="7419330" y="427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0" name="Google Shape;3070;p14"/>
          <p:cNvSpPr/>
          <p:nvPr/>
        </p:nvSpPr>
        <p:spPr>
          <a:xfrm>
            <a:off x="7426887" y="427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1" name="Google Shape;3071;p14"/>
          <p:cNvSpPr/>
          <p:nvPr/>
        </p:nvSpPr>
        <p:spPr>
          <a:xfrm>
            <a:off x="7377364" y="427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2" name="Google Shape;3072;p14"/>
          <p:cNvSpPr/>
          <p:nvPr/>
        </p:nvSpPr>
        <p:spPr>
          <a:xfrm>
            <a:off x="7385666" y="427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3" name="Google Shape;3073;p14"/>
          <p:cNvSpPr/>
          <p:nvPr/>
        </p:nvSpPr>
        <p:spPr>
          <a:xfrm>
            <a:off x="7385666" y="41880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4" name="Google Shape;3074;p14"/>
          <p:cNvSpPr/>
          <p:nvPr/>
        </p:nvSpPr>
        <p:spPr>
          <a:xfrm>
            <a:off x="7394044" y="42703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5" name="Google Shape;3075;p14"/>
          <p:cNvSpPr/>
          <p:nvPr/>
        </p:nvSpPr>
        <p:spPr>
          <a:xfrm>
            <a:off x="7369018" y="435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6" name="Google Shape;3076;p14"/>
          <p:cNvSpPr/>
          <p:nvPr/>
        </p:nvSpPr>
        <p:spPr>
          <a:xfrm>
            <a:off x="7361462" y="435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28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7" name="Google Shape;3077;p14"/>
          <p:cNvSpPr/>
          <p:nvPr/>
        </p:nvSpPr>
        <p:spPr>
          <a:xfrm>
            <a:off x="7352767" y="4352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8" name="Google Shape;3078;p14"/>
          <p:cNvSpPr/>
          <p:nvPr/>
        </p:nvSpPr>
        <p:spPr>
          <a:xfrm>
            <a:off x="7461108" y="443348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18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9" name="Google Shape;3079;p14"/>
          <p:cNvSpPr/>
          <p:nvPr/>
        </p:nvSpPr>
        <p:spPr>
          <a:xfrm>
            <a:off x="7460910" y="60114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0" name="Google Shape;3080;p14"/>
          <p:cNvSpPr/>
          <p:nvPr/>
        </p:nvSpPr>
        <p:spPr>
          <a:xfrm>
            <a:off x="7460910" y="6094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1" name="Google Shape;3081;p14"/>
          <p:cNvSpPr/>
          <p:nvPr/>
        </p:nvSpPr>
        <p:spPr>
          <a:xfrm>
            <a:off x="7469213" y="60114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2" name="Google Shape;3082;p14"/>
          <p:cNvSpPr/>
          <p:nvPr/>
        </p:nvSpPr>
        <p:spPr>
          <a:xfrm>
            <a:off x="7469213" y="6094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3" name="Google Shape;3083;p14"/>
          <p:cNvSpPr/>
          <p:nvPr/>
        </p:nvSpPr>
        <p:spPr>
          <a:xfrm>
            <a:off x="7477579" y="60114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4" name="Google Shape;3084;p14"/>
          <p:cNvSpPr/>
          <p:nvPr/>
        </p:nvSpPr>
        <p:spPr>
          <a:xfrm>
            <a:off x="7435990" y="60114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5" name="Google Shape;3085;p14"/>
          <p:cNvSpPr/>
          <p:nvPr/>
        </p:nvSpPr>
        <p:spPr>
          <a:xfrm>
            <a:off x="7444292" y="60114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6" name="Google Shape;3086;p14"/>
          <p:cNvSpPr/>
          <p:nvPr/>
        </p:nvSpPr>
        <p:spPr>
          <a:xfrm>
            <a:off x="7452666" y="60114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7" name="Google Shape;3087;p14"/>
          <p:cNvSpPr/>
          <p:nvPr/>
        </p:nvSpPr>
        <p:spPr>
          <a:xfrm>
            <a:off x="7460910" y="6178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8" name="Google Shape;3088;p14"/>
          <p:cNvSpPr/>
          <p:nvPr/>
        </p:nvSpPr>
        <p:spPr>
          <a:xfrm>
            <a:off x="7460910" y="6261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05" y="11747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9" name="Google Shape;3089;p14"/>
          <p:cNvSpPr/>
          <p:nvPr/>
        </p:nvSpPr>
        <p:spPr>
          <a:xfrm>
            <a:off x="7444575" y="63411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16"/>
                </a:lnTo>
                <a:lnTo>
                  <a:pt x="0" y="9105"/>
                </a:lnTo>
                <a:lnTo>
                  <a:pt x="2641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0" name="Google Shape;3090;p14"/>
          <p:cNvSpPr/>
          <p:nvPr/>
        </p:nvSpPr>
        <p:spPr>
          <a:xfrm>
            <a:off x="7469213" y="68416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1" name="Google Shape;3091;p14"/>
          <p:cNvSpPr/>
          <p:nvPr/>
        </p:nvSpPr>
        <p:spPr>
          <a:xfrm>
            <a:off x="7435996" y="6094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2" name="Google Shape;3092;p14"/>
          <p:cNvSpPr/>
          <p:nvPr/>
        </p:nvSpPr>
        <p:spPr>
          <a:xfrm>
            <a:off x="7444298" y="6094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3" name="Google Shape;3093;p14"/>
          <p:cNvSpPr/>
          <p:nvPr/>
        </p:nvSpPr>
        <p:spPr>
          <a:xfrm>
            <a:off x="7452672" y="6094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4" name="Google Shape;3094;p14"/>
          <p:cNvSpPr/>
          <p:nvPr/>
        </p:nvSpPr>
        <p:spPr>
          <a:xfrm>
            <a:off x="7435996" y="6178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5" name="Google Shape;3095;p14"/>
          <p:cNvSpPr/>
          <p:nvPr/>
        </p:nvSpPr>
        <p:spPr>
          <a:xfrm>
            <a:off x="7435996" y="6261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6" name="Google Shape;3096;p14"/>
          <p:cNvSpPr/>
          <p:nvPr/>
        </p:nvSpPr>
        <p:spPr>
          <a:xfrm>
            <a:off x="7444298" y="6178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7" name="Google Shape;3097;p14"/>
          <p:cNvSpPr/>
          <p:nvPr/>
        </p:nvSpPr>
        <p:spPr>
          <a:xfrm>
            <a:off x="7444298" y="6261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8" name="Google Shape;3098;p14"/>
          <p:cNvSpPr/>
          <p:nvPr/>
        </p:nvSpPr>
        <p:spPr>
          <a:xfrm>
            <a:off x="7452672" y="6178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9" name="Google Shape;3099;p14"/>
          <p:cNvSpPr/>
          <p:nvPr/>
        </p:nvSpPr>
        <p:spPr>
          <a:xfrm>
            <a:off x="7410683" y="60114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0" name="Google Shape;3100;p14"/>
          <p:cNvSpPr/>
          <p:nvPr/>
        </p:nvSpPr>
        <p:spPr>
          <a:xfrm>
            <a:off x="7418984" y="60114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1" name="Google Shape;3101;p14"/>
          <p:cNvSpPr/>
          <p:nvPr/>
        </p:nvSpPr>
        <p:spPr>
          <a:xfrm>
            <a:off x="7427352" y="60114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2" name="Google Shape;3102;p14"/>
          <p:cNvSpPr/>
          <p:nvPr/>
        </p:nvSpPr>
        <p:spPr>
          <a:xfrm>
            <a:off x="7410684" y="6094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3" name="Google Shape;3103;p14"/>
          <p:cNvSpPr/>
          <p:nvPr/>
        </p:nvSpPr>
        <p:spPr>
          <a:xfrm>
            <a:off x="7418990" y="6094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4" name="Google Shape;3104;p14"/>
          <p:cNvSpPr/>
          <p:nvPr/>
        </p:nvSpPr>
        <p:spPr>
          <a:xfrm>
            <a:off x="7427357" y="60949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5" name="Google Shape;3105;p14"/>
          <p:cNvSpPr/>
          <p:nvPr/>
        </p:nvSpPr>
        <p:spPr>
          <a:xfrm>
            <a:off x="7410684" y="6178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6" name="Google Shape;3106;p14"/>
          <p:cNvSpPr/>
          <p:nvPr/>
        </p:nvSpPr>
        <p:spPr>
          <a:xfrm>
            <a:off x="7418990" y="6178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7" name="Google Shape;3107;p14"/>
          <p:cNvSpPr/>
          <p:nvPr/>
        </p:nvSpPr>
        <p:spPr>
          <a:xfrm>
            <a:off x="7427357" y="61784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8" name="Google Shape;3108;p14"/>
          <p:cNvSpPr/>
          <p:nvPr/>
        </p:nvSpPr>
        <p:spPr>
          <a:xfrm>
            <a:off x="7452672" y="6261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9" name="Google Shape;3109;p14"/>
          <p:cNvSpPr/>
          <p:nvPr/>
        </p:nvSpPr>
        <p:spPr>
          <a:xfrm>
            <a:off x="7435996" y="63411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0" name="Google Shape;3110;p14"/>
          <p:cNvSpPr/>
          <p:nvPr/>
        </p:nvSpPr>
        <p:spPr>
          <a:xfrm>
            <a:off x="7427574" y="63411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1" name="Google Shape;3111;p14"/>
          <p:cNvSpPr/>
          <p:nvPr/>
        </p:nvSpPr>
        <p:spPr>
          <a:xfrm>
            <a:off x="7418995" y="6261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2" name="Google Shape;3112;p14"/>
          <p:cNvSpPr/>
          <p:nvPr/>
        </p:nvSpPr>
        <p:spPr>
          <a:xfrm>
            <a:off x="7427296" y="62619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18"/>
                </a:lnTo>
                <a:lnTo>
                  <a:pt x="2641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3" name="Google Shape;3113;p14"/>
          <p:cNvSpPr/>
          <p:nvPr/>
        </p:nvSpPr>
        <p:spPr>
          <a:xfrm>
            <a:off x="7418995" y="63411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4" name="Google Shape;3114;p14"/>
          <p:cNvSpPr/>
          <p:nvPr/>
        </p:nvSpPr>
        <p:spPr>
          <a:xfrm>
            <a:off x="7418990" y="64194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05" y="11722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5" name="Google Shape;3115;p14"/>
          <p:cNvSpPr/>
          <p:nvPr/>
        </p:nvSpPr>
        <p:spPr>
          <a:xfrm>
            <a:off x="7418990" y="6502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05" y="11734"/>
                </a:lnTo>
                <a:lnTo>
                  <a:pt x="11734" y="9118"/>
                </a:lnTo>
                <a:lnTo>
                  <a:pt x="11734" y="2628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6" name="Google Shape;3116;p14"/>
          <p:cNvSpPr/>
          <p:nvPr/>
        </p:nvSpPr>
        <p:spPr>
          <a:xfrm>
            <a:off x="7418995" y="6586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7" name="Google Shape;3117;p14"/>
          <p:cNvSpPr/>
          <p:nvPr/>
        </p:nvSpPr>
        <p:spPr>
          <a:xfrm>
            <a:off x="7427563" y="65028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8" name="Google Shape;3118;p14"/>
          <p:cNvSpPr/>
          <p:nvPr/>
        </p:nvSpPr>
        <p:spPr>
          <a:xfrm>
            <a:off x="7427574" y="658640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9" name="Google Shape;3119;p14"/>
          <p:cNvSpPr/>
          <p:nvPr/>
        </p:nvSpPr>
        <p:spPr>
          <a:xfrm>
            <a:off x="7418995" y="666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0" name="Google Shape;3120;p14"/>
          <p:cNvSpPr/>
          <p:nvPr/>
        </p:nvSpPr>
        <p:spPr>
          <a:xfrm>
            <a:off x="7427312" y="66655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1" name="Google Shape;3121;p14"/>
          <p:cNvSpPr/>
          <p:nvPr/>
        </p:nvSpPr>
        <p:spPr>
          <a:xfrm>
            <a:off x="7410684" y="63411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2" name="Google Shape;3122;p14"/>
          <p:cNvSpPr/>
          <p:nvPr/>
        </p:nvSpPr>
        <p:spPr>
          <a:xfrm>
            <a:off x="7435996" y="6424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3" name="Google Shape;3123;p14"/>
          <p:cNvSpPr/>
          <p:nvPr/>
        </p:nvSpPr>
        <p:spPr>
          <a:xfrm>
            <a:off x="7428138" y="642461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4" name="Google Shape;3124;p14"/>
          <p:cNvSpPr/>
          <p:nvPr/>
        </p:nvSpPr>
        <p:spPr>
          <a:xfrm>
            <a:off x="7410578" y="625832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05" y="0"/>
                </a:moveTo>
                <a:lnTo>
                  <a:pt x="2616" y="0"/>
                </a:lnTo>
                <a:lnTo>
                  <a:pt x="0" y="2616"/>
                </a:lnTo>
                <a:lnTo>
                  <a:pt x="0" y="9105"/>
                </a:lnTo>
                <a:lnTo>
                  <a:pt x="2616" y="11734"/>
                </a:lnTo>
                <a:lnTo>
                  <a:pt x="9105" y="11734"/>
                </a:lnTo>
                <a:lnTo>
                  <a:pt x="11734" y="9105"/>
                </a:lnTo>
                <a:lnTo>
                  <a:pt x="11734" y="2616"/>
                </a:lnTo>
                <a:lnTo>
                  <a:pt x="9105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5" name="Google Shape;3125;p14"/>
          <p:cNvSpPr/>
          <p:nvPr/>
        </p:nvSpPr>
        <p:spPr>
          <a:xfrm>
            <a:off x="7435996" y="6508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6" name="Google Shape;3126;p14"/>
          <p:cNvSpPr/>
          <p:nvPr/>
        </p:nvSpPr>
        <p:spPr>
          <a:xfrm>
            <a:off x="7435996" y="659166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7" name="Google Shape;3127;p14"/>
          <p:cNvSpPr/>
          <p:nvPr/>
        </p:nvSpPr>
        <p:spPr>
          <a:xfrm>
            <a:off x="7435996" y="666927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47"/>
                </a:lnTo>
                <a:lnTo>
                  <a:pt x="9118" y="11747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8" name="Google Shape;3128;p14"/>
          <p:cNvSpPr/>
          <p:nvPr/>
        </p:nvSpPr>
        <p:spPr>
          <a:xfrm>
            <a:off x="7427574" y="67462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9" name="Google Shape;3129;p14"/>
          <p:cNvSpPr/>
          <p:nvPr/>
        </p:nvSpPr>
        <p:spPr>
          <a:xfrm>
            <a:off x="7435996" y="675149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0" name="Google Shape;3130;p14"/>
          <p:cNvSpPr/>
          <p:nvPr/>
        </p:nvSpPr>
        <p:spPr>
          <a:xfrm>
            <a:off x="7435996" y="682915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22"/>
                </a:lnTo>
                <a:lnTo>
                  <a:pt x="9118" y="11722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1" name="Google Shape;3131;p14"/>
          <p:cNvSpPr/>
          <p:nvPr/>
        </p:nvSpPr>
        <p:spPr>
          <a:xfrm>
            <a:off x="7444298" y="667463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16"/>
                </a:lnTo>
                <a:lnTo>
                  <a:pt x="0" y="9105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05"/>
                </a:lnTo>
                <a:lnTo>
                  <a:pt x="11747" y="2616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2" name="Google Shape;3132;p14"/>
          <p:cNvSpPr/>
          <p:nvPr/>
        </p:nvSpPr>
        <p:spPr>
          <a:xfrm>
            <a:off x="7444298" y="6925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3" name="Google Shape;3133;p14"/>
          <p:cNvSpPr/>
          <p:nvPr/>
        </p:nvSpPr>
        <p:spPr>
          <a:xfrm>
            <a:off x="7452672" y="692514"/>
            <a:ext cx="6002" cy="5942"/>
          </a:xfrm>
          <a:custGeom>
            <a:avLst/>
            <a:gdLst/>
            <a:ahLst/>
            <a:cxnLst/>
            <a:rect l="l" t="t" r="r" b="b"/>
            <a:pathLst>
              <a:path w="12065" h="12065" extrusionOk="0">
                <a:moveTo>
                  <a:pt x="9118" y="0"/>
                </a:moveTo>
                <a:lnTo>
                  <a:pt x="2628" y="0"/>
                </a:lnTo>
                <a:lnTo>
                  <a:pt x="0" y="2628"/>
                </a:lnTo>
                <a:lnTo>
                  <a:pt x="0" y="9118"/>
                </a:lnTo>
                <a:lnTo>
                  <a:pt x="2628" y="11734"/>
                </a:lnTo>
                <a:lnTo>
                  <a:pt x="9118" y="11734"/>
                </a:lnTo>
                <a:lnTo>
                  <a:pt x="11747" y="9118"/>
                </a:lnTo>
                <a:lnTo>
                  <a:pt x="11747" y="2628"/>
                </a:lnTo>
                <a:lnTo>
                  <a:pt x="9118" y="0"/>
                </a:lnTo>
                <a:close/>
              </a:path>
            </a:pathLst>
          </a:custGeom>
          <a:solidFill>
            <a:srgbClr val="7E6D7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4" name="Google Shape;3134;p14"/>
          <p:cNvSpPr/>
          <p:nvPr/>
        </p:nvSpPr>
        <p:spPr>
          <a:xfrm>
            <a:off x="0" y="4103668"/>
            <a:ext cx="9134294" cy="1037350"/>
          </a:xfrm>
          <a:custGeom>
            <a:avLst/>
            <a:gdLst/>
            <a:ahLst/>
            <a:cxnLst/>
            <a:rect l="l" t="t" r="r" b="b"/>
            <a:pathLst>
              <a:path w="18360390" h="2106295" extrusionOk="0">
                <a:moveTo>
                  <a:pt x="0" y="2106002"/>
                </a:moveTo>
                <a:lnTo>
                  <a:pt x="18359996" y="2106002"/>
                </a:lnTo>
                <a:lnTo>
                  <a:pt x="18359996" y="0"/>
                </a:lnTo>
                <a:lnTo>
                  <a:pt x="0" y="0"/>
                </a:lnTo>
                <a:lnTo>
                  <a:pt x="0" y="2106002"/>
                </a:lnTo>
                <a:close/>
              </a:path>
            </a:pathLst>
          </a:custGeom>
          <a:solidFill>
            <a:srgbClr val="2D687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5" name="Google Shape;3135;p1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136" name="Google Shape;3136;p1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137" name="Google Shape;3137;p1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38" name="Google Shape;3138;p14"/>
          <p:cNvSpPr txBox="1"/>
          <p:nvPr/>
        </p:nvSpPr>
        <p:spPr>
          <a:xfrm>
            <a:off x="8726464" y="4636263"/>
            <a:ext cx="164400" cy="1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1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9" name="Google Shape;3139;p14"/>
          <p:cNvSpPr txBox="1"/>
          <p:nvPr/>
        </p:nvSpPr>
        <p:spPr>
          <a:xfrm>
            <a:off x="713850" y="1468890"/>
            <a:ext cx="60399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292424"/>
                </a:solidFill>
                <a:latin typeface="Roboto"/>
                <a:ea typeface="Roboto"/>
                <a:cs typeface="Roboto"/>
                <a:sym typeface="Roboto"/>
              </a:rPr>
              <a:t>From centrally directed to locally led:</a:t>
            </a:r>
            <a:endParaRPr sz="1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8900" marR="0" lvl="0" indent="-762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C32031"/>
              </a:buClr>
              <a:buSzPts val="800"/>
              <a:buFont typeface="Georgia"/>
              <a:buChar char="●"/>
            </a:pPr>
            <a:r>
              <a:rPr lang="en" sz="800" b="0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Appointed and trained advocacy focal points in each Global TB Caucus key country. </a:t>
            </a:r>
            <a:r>
              <a:rPr lang="en" sz="800" b="1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[ 15 in G20, 29 in HTBCs ]</a:t>
            </a:r>
            <a:endParaRPr sz="8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88900" marR="0" lvl="0" indent="-76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031"/>
              </a:buClr>
              <a:buSzPts val="800"/>
              <a:buFont typeface="Georgia"/>
              <a:buChar char="●"/>
            </a:pPr>
            <a:r>
              <a:rPr lang="en" sz="800" b="0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The establishment of links between National TB Caucuses and at least 10 national Stop TB Partnership platforms. </a:t>
            </a:r>
            <a:r>
              <a:rPr lang="en" sz="800" b="1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[ 6/10 ]</a:t>
            </a:r>
            <a:endParaRPr sz="8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140" name="Google Shape;3140;p14"/>
          <p:cNvSpPr txBox="1"/>
          <p:nvPr/>
        </p:nvSpPr>
        <p:spPr>
          <a:xfrm>
            <a:off x="713641" y="2094240"/>
            <a:ext cx="4640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292424"/>
                </a:solidFill>
                <a:latin typeface="Roboto"/>
                <a:ea typeface="Roboto"/>
                <a:cs typeface="Roboto"/>
                <a:sym typeface="Roboto"/>
              </a:rPr>
              <a:t>Greater reach and a stronger network:</a:t>
            </a:r>
            <a:endParaRPr sz="1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8900" marR="0" lvl="0" indent="-762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C32031"/>
              </a:buClr>
              <a:buSzPts val="800"/>
              <a:buFont typeface="Georgia"/>
              <a:buChar char="●"/>
            </a:pPr>
            <a:r>
              <a:rPr lang="en" sz="800" b="0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National TB Caucuses in 75% of G20 countries. </a:t>
            </a:r>
            <a:r>
              <a:rPr lang="en" sz="800" b="1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[ 8/15 ]</a:t>
            </a:r>
            <a:endParaRPr sz="8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88900" marR="0" lvl="0" indent="-76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031"/>
              </a:buClr>
              <a:buSzPts val="800"/>
              <a:buFont typeface="Georgia"/>
              <a:buChar char="●"/>
            </a:pPr>
            <a:r>
              <a:rPr lang="en" sz="800" b="0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National TB Caucuses in 75% of WHO HTBCs </a:t>
            </a:r>
            <a:r>
              <a:rPr lang="en" sz="800" b="1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[ 12/36 ]</a:t>
            </a:r>
            <a:endParaRPr sz="8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88900" marR="0" lvl="0" indent="-76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031"/>
              </a:buClr>
              <a:buSzPts val="800"/>
              <a:buFont typeface="Georgia"/>
              <a:buChar char="●"/>
            </a:pPr>
            <a:r>
              <a:rPr lang="en" sz="800" b="0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Representation of the Global TB Caucus in at least 130 countries around the world. </a:t>
            </a:r>
            <a:r>
              <a:rPr lang="en" sz="800" b="1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[ 132/130 ]</a:t>
            </a:r>
            <a:endParaRPr sz="8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141" name="Google Shape;3141;p14"/>
          <p:cNvSpPr txBox="1"/>
          <p:nvPr/>
        </p:nvSpPr>
        <p:spPr>
          <a:xfrm>
            <a:off x="713850" y="2875927"/>
            <a:ext cx="57708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292424"/>
                </a:solidFill>
                <a:latin typeface="Roboto"/>
                <a:ea typeface="Roboto"/>
                <a:cs typeface="Roboto"/>
                <a:sym typeface="Roboto"/>
              </a:rPr>
              <a:t>Shaping the international agenda:</a:t>
            </a:r>
            <a:endParaRPr sz="1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8900" marR="0" lvl="0" indent="-762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C32031"/>
              </a:buClr>
              <a:buSzPts val="800"/>
              <a:buFont typeface="Georgia"/>
              <a:buChar char="●"/>
            </a:pPr>
            <a:r>
              <a:rPr lang="en" sz="800" b="0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Reference to TB on the agenda and in the communique of a G20 meeting </a:t>
            </a:r>
            <a:r>
              <a:rPr lang="en" sz="800" b="1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[ ongoing ]</a:t>
            </a:r>
            <a:endParaRPr sz="8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88900" marR="0" lvl="0" indent="-76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031"/>
              </a:buClr>
              <a:buSzPts val="800"/>
              <a:buFont typeface="Georgia"/>
              <a:buChar char="●"/>
            </a:pPr>
            <a:r>
              <a:rPr lang="en" sz="800" b="0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A meeting of Health Ministers from each of the High TB Burden countries and an accompanying Declaration on TB</a:t>
            </a:r>
            <a:endParaRPr sz="8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8890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292424"/>
                </a:solidFill>
                <a:latin typeface="Roboto Slab"/>
                <a:ea typeface="Roboto Slab"/>
                <a:cs typeface="Roboto Slab"/>
                <a:sym typeface="Roboto Slab"/>
              </a:rPr>
              <a:t>[ GMC &amp; HLM ]</a:t>
            </a:r>
            <a:endParaRPr sz="800" b="0" i="0" u="none" strike="noStrike" cap="non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142" name="Google Shape;3142;p14"/>
          <p:cNvSpPr/>
          <p:nvPr/>
        </p:nvSpPr>
        <p:spPr>
          <a:xfrm>
            <a:off x="7423299" y="4487111"/>
            <a:ext cx="109621" cy="164813"/>
          </a:xfrm>
          <a:custGeom>
            <a:avLst/>
            <a:gdLst/>
            <a:ahLst/>
            <a:cxnLst/>
            <a:rect l="l" t="t" r="r" b="b"/>
            <a:pathLst>
              <a:path w="220344" h="334645" extrusionOk="0">
                <a:moveTo>
                  <a:pt x="220306" y="0"/>
                </a:moveTo>
                <a:lnTo>
                  <a:pt x="109105" y="0"/>
                </a:lnTo>
                <a:lnTo>
                  <a:pt x="56971" y="6177"/>
                </a:lnTo>
                <a:lnTo>
                  <a:pt x="25336" y="23291"/>
                </a:lnTo>
                <a:lnTo>
                  <a:pt x="9675" y="49216"/>
                </a:lnTo>
                <a:lnTo>
                  <a:pt x="5460" y="81826"/>
                </a:lnTo>
                <a:lnTo>
                  <a:pt x="6633" y="99703"/>
                </a:lnTo>
                <a:lnTo>
                  <a:pt x="10125" y="114982"/>
                </a:lnTo>
                <a:lnTo>
                  <a:pt x="15898" y="127742"/>
                </a:lnTo>
                <a:lnTo>
                  <a:pt x="23914" y="138061"/>
                </a:lnTo>
                <a:lnTo>
                  <a:pt x="14619" y="145490"/>
                </a:lnTo>
                <a:lnTo>
                  <a:pt x="8075" y="154374"/>
                </a:lnTo>
                <a:lnTo>
                  <a:pt x="4206" y="164439"/>
                </a:lnTo>
                <a:lnTo>
                  <a:pt x="2933" y="175412"/>
                </a:lnTo>
                <a:lnTo>
                  <a:pt x="4055" y="185757"/>
                </a:lnTo>
                <a:lnTo>
                  <a:pt x="7499" y="195238"/>
                </a:lnTo>
                <a:lnTo>
                  <a:pt x="13381" y="203617"/>
                </a:lnTo>
                <a:lnTo>
                  <a:pt x="21818" y="210654"/>
                </a:lnTo>
                <a:lnTo>
                  <a:pt x="12569" y="221273"/>
                </a:lnTo>
                <a:lnTo>
                  <a:pt x="5718" y="233265"/>
                </a:lnTo>
                <a:lnTo>
                  <a:pt x="1462" y="246121"/>
                </a:lnTo>
                <a:lnTo>
                  <a:pt x="0" y="259333"/>
                </a:lnTo>
                <a:lnTo>
                  <a:pt x="6228" y="292603"/>
                </a:lnTo>
                <a:lnTo>
                  <a:pt x="25596" y="315882"/>
                </a:lnTo>
                <a:lnTo>
                  <a:pt x="59128" y="329562"/>
                </a:lnTo>
                <a:lnTo>
                  <a:pt x="107848" y="334035"/>
                </a:lnTo>
                <a:lnTo>
                  <a:pt x="157021" y="329426"/>
                </a:lnTo>
                <a:lnTo>
                  <a:pt x="191562" y="315415"/>
                </a:lnTo>
                <a:lnTo>
                  <a:pt x="209117" y="295008"/>
                </a:lnTo>
                <a:lnTo>
                  <a:pt x="107848" y="295008"/>
                </a:lnTo>
                <a:lnTo>
                  <a:pt x="79607" y="292792"/>
                </a:lnTo>
                <a:lnTo>
                  <a:pt x="62896" y="286091"/>
                </a:lnTo>
                <a:lnTo>
                  <a:pt x="54920" y="274825"/>
                </a:lnTo>
                <a:lnTo>
                  <a:pt x="52936" y="259333"/>
                </a:lnTo>
                <a:lnTo>
                  <a:pt x="52950" y="258076"/>
                </a:lnTo>
                <a:lnTo>
                  <a:pt x="53845" y="246928"/>
                </a:lnTo>
                <a:lnTo>
                  <a:pt x="56499" y="237259"/>
                </a:lnTo>
                <a:lnTo>
                  <a:pt x="60490" y="229713"/>
                </a:lnTo>
                <a:lnTo>
                  <a:pt x="65468" y="224091"/>
                </a:lnTo>
                <a:lnTo>
                  <a:pt x="211905" y="224091"/>
                </a:lnTo>
                <a:lnTo>
                  <a:pt x="211057" y="219807"/>
                </a:lnTo>
                <a:lnTo>
                  <a:pt x="189204" y="197391"/>
                </a:lnTo>
                <a:lnTo>
                  <a:pt x="154368" y="186855"/>
                </a:lnTo>
                <a:lnTo>
                  <a:pt x="107848" y="184226"/>
                </a:lnTo>
                <a:lnTo>
                  <a:pt x="53708" y="184226"/>
                </a:lnTo>
                <a:lnTo>
                  <a:pt x="47840" y="182130"/>
                </a:lnTo>
                <a:lnTo>
                  <a:pt x="47840" y="166179"/>
                </a:lnTo>
                <a:lnTo>
                  <a:pt x="51193" y="161137"/>
                </a:lnTo>
                <a:lnTo>
                  <a:pt x="56654" y="156946"/>
                </a:lnTo>
                <a:lnTo>
                  <a:pt x="157654" y="156946"/>
                </a:lnTo>
                <a:lnTo>
                  <a:pt x="184797" y="144514"/>
                </a:lnTo>
                <a:lnTo>
                  <a:pt x="201030" y="123380"/>
                </a:lnTo>
                <a:lnTo>
                  <a:pt x="107848" y="123380"/>
                </a:lnTo>
                <a:lnTo>
                  <a:pt x="82893" y="120488"/>
                </a:lnTo>
                <a:lnTo>
                  <a:pt x="68087" y="112204"/>
                </a:lnTo>
                <a:lnTo>
                  <a:pt x="60992" y="99120"/>
                </a:lnTo>
                <a:lnTo>
                  <a:pt x="59169" y="81826"/>
                </a:lnTo>
                <a:lnTo>
                  <a:pt x="60756" y="64958"/>
                </a:lnTo>
                <a:lnTo>
                  <a:pt x="67459" y="51982"/>
                </a:lnTo>
                <a:lnTo>
                  <a:pt x="82186" y="43648"/>
                </a:lnTo>
                <a:lnTo>
                  <a:pt x="107848" y="40703"/>
                </a:lnTo>
                <a:lnTo>
                  <a:pt x="199208" y="40703"/>
                </a:lnTo>
                <a:lnTo>
                  <a:pt x="197230" y="37769"/>
                </a:lnTo>
                <a:lnTo>
                  <a:pt x="220306" y="33578"/>
                </a:lnTo>
                <a:lnTo>
                  <a:pt x="220306" y="0"/>
                </a:lnTo>
                <a:close/>
              </a:path>
              <a:path w="220344" h="334645" extrusionOk="0">
                <a:moveTo>
                  <a:pt x="211905" y="224091"/>
                </a:moveTo>
                <a:lnTo>
                  <a:pt x="107848" y="224091"/>
                </a:lnTo>
                <a:lnTo>
                  <a:pt x="136236" y="225521"/>
                </a:lnTo>
                <a:lnTo>
                  <a:pt x="153692" y="230806"/>
                </a:lnTo>
                <a:lnTo>
                  <a:pt x="162494" y="241440"/>
                </a:lnTo>
                <a:lnTo>
                  <a:pt x="164805" y="258076"/>
                </a:lnTo>
                <a:lnTo>
                  <a:pt x="164853" y="259333"/>
                </a:lnTo>
                <a:lnTo>
                  <a:pt x="162317" y="274825"/>
                </a:lnTo>
                <a:lnTo>
                  <a:pt x="153220" y="286091"/>
                </a:lnTo>
                <a:lnTo>
                  <a:pt x="135706" y="292792"/>
                </a:lnTo>
                <a:lnTo>
                  <a:pt x="107848" y="295008"/>
                </a:lnTo>
                <a:lnTo>
                  <a:pt x="209117" y="295008"/>
                </a:lnTo>
                <a:lnTo>
                  <a:pt x="211941" y="291724"/>
                </a:lnTo>
                <a:lnTo>
                  <a:pt x="218630" y="258076"/>
                </a:lnTo>
                <a:lnTo>
                  <a:pt x="211905" y="224091"/>
                </a:lnTo>
                <a:close/>
              </a:path>
              <a:path w="220344" h="334645" extrusionOk="0">
                <a:moveTo>
                  <a:pt x="157654" y="156946"/>
                </a:moveTo>
                <a:lnTo>
                  <a:pt x="56654" y="156946"/>
                </a:lnTo>
                <a:lnTo>
                  <a:pt x="67248" y="160012"/>
                </a:lnTo>
                <a:lnTo>
                  <a:pt x="79417" y="162248"/>
                </a:lnTo>
                <a:lnTo>
                  <a:pt x="93003" y="163618"/>
                </a:lnTo>
                <a:lnTo>
                  <a:pt x="107848" y="164083"/>
                </a:lnTo>
                <a:lnTo>
                  <a:pt x="152480" y="159316"/>
                </a:lnTo>
                <a:lnTo>
                  <a:pt x="157654" y="156946"/>
                </a:lnTo>
                <a:close/>
              </a:path>
              <a:path w="220344" h="334645" extrusionOk="0">
                <a:moveTo>
                  <a:pt x="199208" y="40703"/>
                </a:moveTo>
                <a:lnTo>
                  <a:pt x="107848" y="40703"/>
                </a:lnTo>
                <a:lnTo>
                  <a:pt x="133287" y="43471"/>
                </a:lnTo>
                <a:lnTo>
                  <a:pt x="148342" y="51511"/>
                </a:lnTo>
                <a:lnTo>
                  <a:pt x="155529" y="64427"/>
                </a:lnTo>
                <a:lnTo>
                  <a:pt x="157365" y="81826"/>
                </a:lnTo>
                <a:lnTo>
                  <a:pt x="155529" y="99120"/>
                </a:lnTo>
                <a:lnTo>
                  <a:pt x="148342" y="112204"/>
                </a:lnTo>
                <a:lnTo>
                  <a:pt x="133287" y="120488"/>
                </a:lnTo>
                <a:lnTo>
                  <a:pt x="107848" y="123380"/>
                </a:lnTo>
                <a:lnTo>
                  <a:pt x="201030" y="123380"/>
                </a:lnTo>
                <a:lnTo>
                  <a:pt x="204446" y="118933"/>
                </a:lnTo>
                <a:lnTo>
                  <a:pt x="211073" y="81826"/>
                </a:lnTo>
                <a:lnTo>
                  <a:pt x="209618" y="66269"/>
                </a:lnTo>
                <a:lnTo>
                  <a:pt x="206038" y="53663"/>
                </a:lnTo>
                <a:lnTo>
                  <a:pt x="201515" y="44124"/>
                </a:lnTo>
                <a:lnTo>
                  <a:pt x="199208" y="407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3" name="Google Shape;3143;p14"/>
          <p:cNvSpPr/>
          <p:nvPr/>
        </p:nvSpPr>
        <p:spPr>
          <a:xfrm>
            <a:off x="7551574" y="4445785"/>
            <a:ext cx="48335" cy="160747"/>
          </a:xfrm>
          <a:custGeom>
            <a:avLst/>
            <a:gdLst/>
            <a:ahLst/>
            <a:cxnLst/>
            <a:rect l="l" t="t" r="r" b="b"/>
            <a:pathLst>
              <a:path w="97155" h="326390" extrusionOk="0">
                <a:moveTo>
                  <a:pt x="75958" y="0"/>
                </a:moveTo>
                <a:lnTo>
                  <a:pt x="0" y="0"/>
                </a:lnTo>
                <a:lnTo>
                  <a:pt x="0" y="43649"/>
                </a:lnTo>
                <a:lnTo>
                  <a:pt x="20561" y="45745"/>
                </a:lnTo>
                <a:lnTo>
                  <a:pt x="20561" y="279895"/>
                </a:lnTo>
                <a:lnTo>
                  <a:pt x="0" y="282003"/>
                </a:lnTo>
                <a:lnTo>
                  <a:pt x="0" y="326059"/>
                </a:lnTo>
                <a:lnTo>
                  <a:pt x="96939" y="326059"/>
                </a:lnTo>
                <a:lnTo>
                  <a:pt x="96939" y="282003"/>
                </a:lnTo>
                <a:lnTo>
                  <a:pt x="75958" y="279895"/>
                </a:lnTo>
                <a:lnTo>
                  <a:pt x="759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4" name="Google Shape;3144;p14"/>
          <p:cNvSpPr/>
          <p:nvPr/>
        </p:nvSpPr>
        <p:spPr>
          <a:xfrm>
            <a:off x="7616132" y="4487113"/>
            <a:ext cx="106500" cy="122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5" name="Google Shape;3145;p14"/>
          <p:cNvSpPr/>
          <p:nvPr/>
        </p:nvSpPr>
        <p:spPr>
          <a:xfrm>
            <a:off x="7734586" y="4445790"/>
            <a:ext cx="113413" cy="163561"/>
          </a:xfrm>
          <a:custGeom>
            <a:avLst/>
            <a:gdLst/>
            <a:ahLst/>
            <a:cxnLst/>
            <a:rect l="l" t="t" r="r" b="b"/>
            <a:pathLst>
              <a:path w="227965" h="332104" extrusionOk="0">
                <a:moveTo>
                  <a:pt x="76377" y="0"/>
                </a:moveTo>
                <a:lnTo>
                  <a:pt x="0" y="0"/>
                </a:lnTo>
                <a:lnTo>
                  <a:pt x="0" y="43637"/>
                </a:lnTo>
                <a:lnTo>
                  <a:pt x="20980" y="45732"/>
                </a:lnTo>
                <a:lnTo>
                  <a:pt x="20980" y="325627"/>
                </a:lnTo>
                <a:lnTo>
                  <a:pt x="49382" y="328562"/>
                </a:lnTo>
                <a:lnTo>
                  <a:pt x="72864" y="330511"/>
                </a:lnTo>
                <a:lnTo>
                  <a:pt x="94219" y="331593"/>
                </a:lnTo>
                <a:lnTo>
                  <a:pt x="116243" y="331927"/>
                </a:lnTo>
                <a:lnTo>
                  <a:pt x="164779" y="325829"/>
                </a:lnTo>
                <a:lnTo>
                  <a:pt x="199542" y="306435"/>
                </a:lnTo>
                <a:lnTo>
                  <a:pt x="212641" y="284924"/>
                </a:lnTo>
                <a:lnTo>
                  <a:pt x="117081" y="284924"/>
                </a:lnTo>
                <a:lnTo>
                  <a:pt x="104759" y="284721"/>
                </a:lnTo>
                <a:lnTo>
                  <a:pt x="93738" y="284243"/>
                </a:lnTo>
                <a:lnTo>
                  <a:pt x="76377" y="283248"/>
                </a:lnTo>
                <a:lnTo>
                  <a:pt x="76377" y="139318"/>
                </a:lnTo>
                <a:lnTo>
                  <a:pt x="88695" y="134930"/>
                </a:lnTo>
                <a:lnTo>
                  <a:pt x="102236" y="132235"/>
                </a:lnTo>
                <a:lnTo>
                  <a:pt x="114912" y="130878"/>
                </a:lnTo>
                <a:lnTo>
                  <a:pt x="124637" y="130505"/>
                </a:lnTo>
                <a:lnTo>
                  <a:pt x="215873" y="130505"/>
                </a:lnTo>
                <a:lnTo>
                  <a:pt x="204363" y="108889"/>
                </a:lnTo>
                <a:lnTo>
                  <a:pt x="181921" y="94411"/>
                </a:lnTo>
                <a:lnTo>
                  <a:pt x="76377" y="94411"/>
                </a:lnTo>
                <a:lnTo>
                  <a:pt x="76377" y="0"/>
                </a:lnTo>
                <a:close/>
              </a:path>
              <a:path w="227965" h="332104" extrusionOk="0">
                <a:moveTo>
                  <a:pt x="215873" y="130505"/>
                </a:moveTo>
                <a:lnTo>
                  <a:pt x="124637" y="130505"/>
                </a:lnTo>
                <a:lnTo>
                  <a:pt x="147095" y="133467"/>
                </a:lnTo>
                <a:lnTo>
                  <a:pt x="161720" y="143195"/>
                </a:lnTo>
                <a:lnTo>
                  <a:pt x="169655" y="160948"/>
                </a:lnTo>
                <a:lnTo>
                  <a:pt x="172046" y="187985"/>
                </a:lnTo>
                <a:lnTo>
                  <a:pt x="172046" y="221145"/>
                </a:lnTo>
                <a:lnTo>
                  <a:pt x="168887" y="251823"/>
                </a:lnTo>
                <a:lnTo>
                  <a:pt x="159042" y="271446"/>
                </a:lnTo>
                <a:lnTo>
                  <a:pt x="141957" y="281863"/>
                </a:lnTo>
                <a:lnTo>
                  <a:pt x="117081" y="284924"/>
                </a:lnTo>
                <a:lnTo>
                  <a:pt x="212641" y="284924"/>
                </a:lnTo>
                <a:lnTo>
                  <a:pt x="220456" y="272091"/>
                </a:lnTo>
                <a:lnTo>
                  <a:pt x="227444" y="221145"/>
                </a:lnTo>
                <a:lnTo>
                  <a:pt x="227391" y="187985"/>
                </a:lnTo>
                <a:lnTo>
                  <a:pt x="221766" y="141570"/>
                </a:lnTo>
                <a:lnTo>
                  <a:pt x="215873" y="130505"/>
                </a:lnTo>
                <a:close/>
              </a:path>
              <a:path w="227965" h="332104" extrusionOk="0">
                <a:moveTo>
                  <a:pt x="132181" y="83502"/>
                </a:moveTo>
                <a:lnTo>
                  <a:pt x="118272" y="84085"/>
                </a:lnTo>
                <a:lnTo>
                  <a:pt x="103965" y="85966"/>
                </a:lnTo>
                <a:lnTo>
                  <a:pt x="89815" y="89342"/>
                </a:lnTo>
                <a:lnTo>
                  <a:pt x="76377" y="94411"/>
                </a:lnTo>
                <a:lnTo>
                  <a:pt x="181921" y="94411"/>
                </a:lnTo>
                <a:lnTo>
                  <a:pt x="174685" y="89744"/>
                </a:lnTo>
                <a:lnTo>
                  <a:pt x="132181" y="835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6" name="Google Shape;3146;p14"/>
          <p:cNvSpPr/>
          <p:nvPr/>
        </p:nvSpPr>
        <p:spPr>
          <a:xfrm>
            <a:off x="7867255" y="4487115"/>
            <a:ext cx="107700" cy="122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7" name="Google Shape;3147;p14"/>
          <p:cNvSpPr/>
          <p:nvPr/>
        </p:nvSpPr>
        <p:spPr>
          <a:xfrm>
            <a:off x="7993232" y="4445785"/>
            <a:ext cx="48335" cy="160747"/>
          </a:xfrm>
          <a:custGeom>
            <a:avLst/>
            <a:gdLst/>
            <a:ahLst/>
            <a:cxnLst/>
            <a:rect l="l" t="t" r="r" b="b"/>
            <a:pathLst>
              <a:path w="97155" h="326390" extrusionOk="0">
                <a:moveTo>
                  <a:pt x="75958" y="0"/>
                </a:moveTo>
                <a:lnTo>
                  <a:pt x="0" y="0"/>
                </a:lnTo>
                <a:lnTo>
                  <a:pt x="0" y="43649"/>
                </a:lnTo>
                <a:lnTo>
                  <a:pt x="20561" y="45745"/>
                </a:lnTo>
                <a:lnTo>
                  <a:pt x="20561" y="279895"/>
                </a:lnTo>
                <a:lnTo>
                  <a:pt x="0" y="282003"/>
                </a:lnTo>
                <a:lnTo>
                  <a:pt x="0" y="326059"/>
                </a:lnTo>
                <a:lnTo>
                  <a:pt x="96939" y="326059"/>
                </a:lnTo>
                <a:lnTo>
                  <a:pt x="96939" y="282003"/>
                </a:lnTo>
                <a:lnTo>
                  <a:pt x="75958" y="279895"/>
                </a:lnTo>
                <a:lnTo>
                  <a:pt x="759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8" name="Google Shape;3148;p14"/>
          <p:cNvSpPr/>
          <p:nvPr/>
        </p:nvSpPr>
        <p:spPr>
          <a:xfrm>
            <a:off x="8059460" y="4452810"/>
            <a:ext cx="136474" cy="153867"/>
          </a:xfrm>
          <a:custGeom>
            <a:avLst/>
            <a:gdLst/>
            <a:ahLst/>
            <a:cxnLst/>
            <a:rect l="l" t="t" r="r" b="b"/>
            <a:pathLst>
              <a:path w="274319" h="312420" extrusionOk="0">
                <a:moveTo>
                  <a:pt x="186321" y="67563"/>
                </a:moveTo>
                <a:lnTo>
                  <a:pt x="87706" y="67563"/>
                </a:lnTo>
                <a:lnTo>
                  <a:pt x="87706" y="247586"/>
                </a:lnTo>
                <a:lnTo>
                  <a:pt x="69240" y="249275"/>
                </a:lnTo>
                <a:lnTo>
                  <a:pt x="69240" y="311797"/>
                </a:lnTo>
                <a:lnTo>
                  <a:pt x="204787" y="311797"/>
                </a:lnTo>
                <a:lnTo>
                  <a:pt x="204787" y="249275"/>
                </a:lnTo>
                <a:lnTo>
                  <a:pt x="186321" y="247586"/>
                </a:lnTo>
                <a:lnTo>
                  <a:pt x="186321" y="67563"/>
                </a:lnTo>
                <a:close/>
              </a:path>
              <a:path w="274319" h="312420" extrusionOk="0">
                <a:moveTo>
                  <a:pt x="274015" y="0"/>
                </a:moveTo>
                <a:lnTo>
                  <a:pt x="0" y="0"/>
                </a:lnTo>
                <a:lnTo>
                  <a:pt x="0" y="86867"/>
                </a:lnTo>
                <a:lnTo>
                  <a:pt x="53708" y="86867"/>
                </a:lnTo>
                <a:lnTo>
                  <a:pt x="57911" y="67563"/>
                </a:lnTo>
                <a:lnTo>
                  <a:pt x="274015" y="67563"/>
                </a:lnTo>
                <a:lnTo>
                  <a:pt x="274015" y="0"/>
                </a:lnTo>
                <a:close/>
              </a:path>
              <a:path w="274319" h="312420" extrusionOk="0">
                <a:moveTo>
                  <a:pt x="274015" y="67563"/>
                </a:moveTo>
                <a:lnTo>
                  <a:pt x="216115" y="67563"/>
                </a:lnTo>
                <a:lnTo>
                  <a:pt x="220306" y="86867"/>
                </a:lnTo>
                <a:lnTo>
                  <a:pt x="274015" y="86867"/>
                </a:lnTo>
                <a:lnTo>
                  <a:pt x="274015" y="67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9" name="Google Shape;3149;p14"/>
          <p:cNvSpPr/>
          <p:nvPr/>
        </p:nvSpPr>
        <p:spPr>
          <a:xfrm>
            <a:off x="8214061" y="4449923"/>
            <a:ext cx="142476" cy="159183"/>
          </a:xfrm>
          <a:custGeom>
            <a:avLst/>
            <a:gdLst/>
            <a:ahLst/>
            <a:cxnLst/>
            <a:rect l="l" t="t" r="r" b="b"/>
            <a:pathLst>
              <a:path w="286384" h="323215" extrusionOk="0">
                <a:moveTo>
                  <a:pt x="129247" y="0"/>
                </a:moveTo>
                <a:lnTo>
                  <a:pt x="102621" y="327"/>
                </a:lnTo>
                <a:lnTo>
                  <a:pt x="71391" y="1362"/>
                </a:lnTo>
                <a:lnTo>
                  <a:pt x="36777" y="3182"/>
                </a:lnTo>
                <a:lnTo>
                  <a:pt x="0" y="5867"/>
                </a:lnTo>
                <a:lnTo>
                  <a:pt x="0" y="68808"/>
                </a:lnTo>
                <a:lnTo>
                  <a:pt x="18465" y="71335"/>
                </a:lnTo>
                <a:lnTo>
                  <a:pt x="18465" y="252615"/>
                </a:lnTo>
                <a:lnTo>
                  <a:pt x="0" y="254711"/>
                </a:lnTo>
                <a:lnTo>
                  <a:pt x="0" y="317652"/>
                </a:lnTo>
                <a:lnTo>
                  <a:pt x="36823" y="320102"/>
                </a:lnTo>
                <a:lnTo>
                  <a:pt x="70500" y="321802"/>
                </a:lnTo>
                <a:lnTo>
                  <a:pt x="101030" y="322792"/>
                </a:lnTo>
                <a:lnTo>
                  <a:pt x="128409" y="323113"/>
                </a:lnTo>
                <a:lnTo>
                  <a:pt x="181195" y="320672"/>
                </a:lnTo>
                <a:lnTo>
                  <a:pt x="224774" y="311845"/>
                </a:lnTo>
                <a:lnTo>
                  <a:pt x="257697" y="294378"/>
                </a:lnTo>
                <a:lnTo>
                  <a:pt x="278514" y="266014"/>
                </a:lnTo>
                <a:lnTo>
                  <a:pt x="280124" y="256806"/>
                </a:lnTo>
                <a:lnTo>
                  <a:pt x="138480" y="256806"/>
                </a:lnTo>
                <a:lnTo>
                  <a:pt x="131466" y="256734"/>
                </a:lnTo>
                <a:lnTo>
                  <a:pt x="125160" y="256544"/>
                </a:lnTo>
                <a:lnTo>
                  <a:pt x="112458" y="255968"/>
                </a:lnTo>
                <a:lnTo>
                  <a:pt x="112458" y="186309"/>
                </a:lnTo>
                <a:lnTo>
                  <a:pt x="278442" y="186309"/>
                </a:lnTo>
                <a:lnTo>
                  <a:pt x="278064" y="185210"/>
                </a:lnTo>
                <a:lnTo>
                  <a:pt x="267189" y="169781"/>
                </a:lnTo>
                <a:lnTo>
                  <a:pt x="250532" y="157772"/>
                </a:lnTo>
                <a:lnTo>
                  <a:pt x="265866" y="146464"/>
                </a:lnTo>
                <a:lnTo>
                  <a:pt x="276283" y="131811"/>
                </a:lnTo>
                <a:lnTo>
                  <a:pt x="276443" y="131343"/>
                </a:lnTo>
                <a:lnTo>
                  <a:pt x="112458" y="131343"/>
                </a:lnTo>
                <a:lnTo>
                  <a:pt x="112458" y="66713"/>
                </a:lnTo>
                <a:lnTo>
                  <a:pt x="119474" y="66470"/>
                </a:lnTo>
                <a:lnTo>
                  <a:pt x="125783" y="66346"/>
                </a:lnTo>
                <a:lnTo>
                  <a:pt x="279751" y="66294"/>
                </a:lnTo>
                <a:lnTo>
                  <a:pt x="277542" y="53708"/>
                </a:lnTo>
                <a:lnTo>
                  <a:pt x="258234" y="27640"/>
                </a:lnTo>
                <a:lnTo>
                  <a:pt x="226719" y="11142"/>
                </a:lnTo>
                <a:lnTo>
                  <a:pt x="183542" y="2499"/>
                </a:lnTo>
                <a:lnTo>
                  <a:pt x="129247" y="0"/>
                </a:lnTo>
                <a:close/>
              </a:path>
              <a:path w="286384" h="323215" extrusionOk="0">
                <a:moveTo>
                  <a:pt x="278442" y="186309"/>
                </a:moveTo>
                <a:lnTo>
                  <a:pt x="146875" y="186309"/>
                </a:lnTo>
                <a:lnTo>
                  <a:pt x="168583" y="188236"/>
                </a:lnTo>
                <a:lnTo>
                  <a:pt x="182387" y="194176"/>
                </a:lnTo>
                <a:lnTo>
                  <a:pt x="189662" y="204364"/>
                </a:lnTo>
                <a:lnTo>
                  <a:pt x="191782" y="219036"/>
                </a:lnTo>
                <a:lnTo>
                  <a:pt x="191782" y="223659"/>
                </a:lnTo>
                <a:lnTo>
                  <a:pt x="188706" y="240347"/>
                </a:lnTo>
                <a:lnTo>
                  <a:pt x="179138" y="250463"/>
                </a:lnTo>
                <a:lnTo>
                  <a:pt x="162566" y="255463"/>
                </a:lnTo>
                <a:lnTo>
                  <a:pt x="138480" y="256806"/>
                </a:lnTo>
                <a:lnTo>
                  <a:pt x="280124" y="256806"/>
                </a:lnTo>
                <a:lnTo>
                  <a:pt x="285775" y="224497"/>
                </a:lnTo>
                <a:lnTo>
                  <a:pt x="285688" y="219036"/>
                </a:lnTo>
                <a:lnTo>
                  <a:pt x="283985" y="202449"/>
                </a:lnTo>
                <a:lnTo>
                  <a:pt x="278442" y="186309"/>
                </a:lnTo>
                <a:close/>
              </a:path>
              <a:path w="286384" h="323215" extrusionOk="0">
                <a:moveTo>
                  <a:pt x="279751" y="66294"/>
                </a:moveTo>
                <a:lnTo>
                  <a:pt x="138480" y="66294"/>
                </a:lnTo>
                <a:lnTo>
                  <a:pt x="161726" y="67344"/>
                </a:lnTo>
                <a:lnTo>
                  <a:pt x="178084" y="71542"/>
                </a:lnTo>
                <a:lnTo>
                  <a:pt x="187753" y="80460"/>
                </a:lnTo>
                <a:lnTo>
                  <a:pt x="190931" y="95669"/>
                </a:lnTo>
                <a:lnTo>
                  <a:pt x="190931" y="99034"/>
                </a:lnTo>
                <a:lnTo>
                  <a:pt x="189110" y="113464"/>
                </a:lnTo>
                <a:lnTo>
                  <a:pt x="182333" y="123528"/>
                </a:lnTo>
                <a:lnTo>
                  <a:pt x="168632" y="129422"/>
                </a:lnTo>
                <a:lnTo>
                  <a:pt x="146037" y="131343"/>
                </a:lnTo>
                <a:lnTo>
                  <a:pt x="276443" y="131343"/>
                </a:lnTo>
                <a:lnTo>
                  <a:pt x="282217" y="114404"/>
                </a:lnTo>
                <a:lnTo>
                  <a:pt x="284018" y="95669"/>
                </a:lnTo>
                <a:lnTo>
                  <a:pt x="284099" y="91059"/>
                </a:lnTo>
                <a:lnTo>
                  <a:pt x="279751" y="662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0" name="Google Shape;3150;p14"/>
          <p:cNvSpPr/>
          <p:nvPr/>
        </p:nvSpPr>
        <p:spPr>
          <a:xfrm>
            <a:off x="7655469" y="4650725"/>
            <a:ext cx="85800" cy="122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1" name="Google Shape;3151;p14"/>
          <p:cNvSpPr/>
          <p:nvPr/>
        </p:nvSpPr>
        <p:spPr>
          <a:xfrm>
            <a:off x="7880057" y="4653616"/>
            <a:ext cx="123300" cy="119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2" name="Google Shape;3152;p14"/>
          <p:cNvSpPr/>
          <p:nvPr/>
        </p:nvSpPr>
        <p:spPr>
          <a:xfrm>
            <a:off x="7760977" y="4650727"/>
            <a:ext cx="107700" cy="1221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3" name="Google Shape;3153;p14"/>
          <p:cNvSpPr/>
          <p:nvPr/>
        </p:nvSpPr>
        <p:spPr>
          <a:xfrm>
            <a:off x="8019827" y="4650725"/>
            <a:ext cx="85800" cy="1221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4" name="Google Shape;3154;p14"/>
          <p:cNvSpPr/>
          <p:nvPr/>
        </p:nvSpPr>
        <p:spPr>
          <a:xfrm>
            <a:off x="8125330" y="4653616"/>
            <a:ext cx="123300" cy="1191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5" name="Google Shape;3155;p14"/>
          <p:cNvSpPr/>
          <p:nvPr/>
        </p:nvSpPr>
        <p:spPr>
          <a:xfrm>
            <a:off x="8266568" y="4650725"/>
            <a:ext cx="89700" cy="1221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6" name="Google Shape;3156;p14"/>
          <p:cNvSpPr/>
          <p:nvPr/>
        </p:nvSpPr>
        <p:spPr>
          <a:xfrm>
            <a:off x="7059787" y="4540006"/>
            <a:ext cx="257784" cy="134789"/>
          </a:xfrm>
          <a:custGeom>
            <a:avLst/>
            <a:gdLst/>
            <a:ahLst/>
            <a:cxnLst/>
            <a:rect l="l" t="t" r="r" b="b"/>
            <a:pathLst>
              <a:path w="518159" h="273684" extrusionOk="0">
                <a:moveTo>
                  <a:pt x="285623" y="0"/>
                </a:moveTo>
                <a:lnTo>
                  <a:pt x="285546" y="66725"/>
                </a:lnTo>
                <a:lnTo>
                  <a:pt x="0" y="67348"/>
                </a:lnTo>
                <a:lnTo>
                  <a:pt x="0" y="205790"/>
                </a:lnTo>
                <a:lnTo>
                  <a:pt x="286867" y="205790"/>
                </a:lnTo>
                <a:lnTo>
                  <a:pt x="286867" y="273151"/>
                </a:lnTo>
                <a:lnTo>
                  <a:pt x="517613" y="138442"/>
                </a:lnTo>
                <a:lnTo>
                  <a:pt x="2856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7" name="Google Shape;3157;p14"/>
          <p:cNvSpPr/>
          <p:nvPr/>
        </p:nvSpPr>
        <p:spPr>
          <a:xfrm>
            <a:off x="7318678" y="4446122"/>
            <a:ext cx="67289" cy="323996"/>
          </a:xfrm>
          <a:custGeom>
            <a:avLst/>
            <a:gdLst/>
            <a:ahLst/>
            <a:cxnLst/>
            <a:rect l="l" t="t" r="r" b="b"/>
            <a:pathLst>
              <a:path w="135255" h="657859" extrusionOk="0">
                <a:moveTo>
                  <a:pt x="134708" y="657301"/>
                </a:moveTo>
                <a:lnTo>
                  <a:pt x="0" y="657301"/>
                </a:lnTo>
                <a:lnTo>
                  <a:pt x="0" y="0"/>
                </a:lnTo>
                <a:lnTo>
                  <a:pt x="134708" y="0"/>
                </a:lnTo>
                <a:lnTo>
                  <a:pt x="134708" y="657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8" name="Google Shape;3158;p14"/>
          <p:cNvSpPr txBox="1"/>
          <p:nvPr/>
        </p:nvSpPr>
        <p:spPr>
          <a:xfrm>
            <a:off x="713850" y="4361474"/>
            <a:ext cx="1697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8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Title of Presentation</a:t>
            </a:r>
            <a:endParaRPr sz="1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Subtitle here</a:t>
            </a:r>
            <a:endParaRPr sz="10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9" name="Google Shape;3159;p14"/>
          <p:cNvSpPr txBox="1">
            <a:spLocks noGrp="1"/>
          </p:cNvSpPr>
          <p:nvPr>
            <p:ph type="title"/>
          </p:nvPr>
        </p:nvSpPr>
        <p:spPr>
          <a:xfrm>
            <a:off x="713850" y="642360"/>
            <a:ext cx="3877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0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160" name="Google Shape;3160;p14"/>
          <p:cNvSpPr/>
          <p:nvPr/>
        </p:nvSpPr>
        <p:spPr>
          <a:xfrm>
            <a:off x="729137" y="1185847"/>
            <a:ext cx="680791" cy="75057"/>
          </a:xfrm>
          <a:custGeom>
            <a:avLst/>
            <a:gdLst/>
            <a:ahLst/>
            <a:cxnLst/>
            <a:rect l="l" t="t" r="r" b="b"/>
            <a:pathLst>
              <a:path w="1368425" h="152400" extrusionOk="0">
                <a:moveTo>
                  <a:pt x="0" y="152400"/>
                </a:moveTo>
                <a:lnTo>
                  <a:pt x="1368005" y="152400"/>
                </a:lnTo>
                <a:lnTo>
                  <a:pt x="136800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C3203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1" name="Google Shape;3161;p14"/>
          <p:cNvSpPr/>
          <p:nvPr/>
        </p:nvSpPr>
        <p:spPr>
          <a:xfrm>
            <a:off x="6734117" y="0"/>
            <a:ext cx="1829449" cy="995443"/>
          </a:xfrm>
          <a:custGeom>
            <a:avLst/>
            <a:gdLst/>
            <a:ahLst/>
            <a:cxnLst/>
            <a:rect l="l" t="t" r="r" b="b"/>
            <a:pathLst>
              <a:path w="3677284" h="2021205" extrusionOk="0">
                <a:moveTo>
                  <a:pt x="3667777" y="0"/>
                </a:moveTo>
                <a:lnTo>
                  <a:pt x="2647759" y="0"/>
                </a:lnTo>
                <a:lnTo>
                  <a:pt x="2647759" y="1833195"/>
                </a:lnTo>
                <a:lnTo>
                  <a:pt x="2690963" y="1811258"/>
                </a:lnTo>
                <a:lnTo>
                  <a:pt x="2733503" y="1788227"/>
                </a:lnTo>
                <a:lnTo>
                  <a:pt x="2775361" y="1764120"/>
                </a:lnTo>
                <a:lnTo>
                  <a:pt x="2816516" y="1738955"/>
                </a:lnTo>
                <a:lnTo>
                  <a:pt x="2856952" y="1712752"/>
                </a:lnTo>
                <a:lnTo>
                  <a:pt x="2896649" y="1685528"/>
                </a:lnTo>
                <a:lnTo>
                  <a:pt x="2935589" y="1657303"/>
                </a:lnTo>
                <a:lnTo>
                  <a:pt x="2973753" y="1628094"/>
                </a:lnTo>
                <a:lnTo>
                  <a:pt x="3011123" y="1597920"/>
                </a:lnTo>
                <a:lnTo>
                  <a:pt x="3047679" y="1566801"/>
                </a:lnTo>
                <a:lnTo>
                  <a:pt x="3083404" y="1534754"/>
                </a:lnTo>
                <a:lnTo>
                  <a:pt x="3118279" y="1501797"/>
                </a:lnTo>
                <a:lnTo>
                  <a:pt x="3152284" y="1467951"/>
                </a:lnTo>
                <a:lnTo>
                  <a:pt x="3185402" y="1433232"/>
                </a:lnTo>
                <a:lnTo>
                  <a:pt x="3217614" y="1397660"/>
                </a:lnTo>
                <a:lnTo>
                  <a:pt x="3248901" y="1361253"/>
                </a:lnTo>
                <a:lnTo>
                  <a:pt x="3279245" y="1324030"/>
                </a:lnTo>
                <a:lnTo>
                  <a:pt x="3308627" y="1286009"/>
                </a:lnTo>
                <a:lnTo>
                  <a:pt x="3337028" y="1247209"/>
                </a:lnTo>
                <a:lnTo>
                  <a:pt x="3364430" y="1207648"/>
                </a:lnTo>
                <a:lnTo>
                  <a:pt x="3390814" y="1167345"/>
                </a:lnTo>
                <a:lnTo>
                  <a:pt x="3416161" y="1126318"/>
                </a:lnTo>
                <a:lnTo>
                  <a:pt x="3440454" y="1084586"/>
                </a:lnTo>
                <a:lnTo>
                  <a:pt x="3463673" y="1042168"/>
                </a:lnTo>
                <a:lnTo>
                  <a:pt x="3485800" y="999082"/>
                </a:lnTo>
                <a:lnTo>
                  <a:pt x="3506816" y="955347"/>
                </a:lnTo>
                <a:lnTo>
                  <a:pt x="3526702" y="910981"/>
                </a:lnTo>
                <a:lnTo>
                  <a:pt x="3545440" y="866002"/>
                </a:lnTo>
                <a:lnTo>
                  <a:pt x="3563012" y="820430"/>
                </a:lnTo>
                <a:lnTo>
                  <a:pt x="3579398" y="774282"/>
                </a:lnTo>
                <a:lnTo>
                  <a:pt x="3594580" y="727578"/>
                </a:lnTo>
                <a:lnTo>
                  <a:pt x="3608540" y="680336"/>
                </a:lnTo>
                <a:lnTo>
                  <a:pt x="3621258" y="632574"/>
                </a:lnTo>
                <a:lnTo>
                  <a:pt x="3632717" y="584311"/>
                </a:lnTo>
                <a:lnTo>
                  <a:pt x="3642897" y="535566"/>
                </a:lnTo>
                <a:lnTo>
                  <a:pt x="3651781" y="486357"/>
                </a:lnTo>
                <a:lnTo>
                  <a:pt x="3659349" y="436702"/>
                </a:lnTo>
                <a:lnTo>
                  <a:pt x="3665582" y="386621"/>
                </a:lnTo>
                <a:lnTo>
                  <a:pt x="3670463" y="336131"/>
                </a:lnTo>
                <a:lnTo>
                  <a:pt x="3673972" y="285252"/>
                </a:lnTo>
                <a:lnTo>
                  <a:pt x="3676091" y="234001"/>
                </a:lnTo>
                <a:lnTo>
                  <a:pt x="3676802" y="182398"/>
                </a:lnTo>
                <a:lnTo>
                  <a:pt x="3676182" y="134197"/>
                </a:lnTo>
                <a:lnTo>
                  <a:pt x="3674334" y="86303"/>
                </a:lnTo>
                <a:lnTo>
                  <a:pt x="3671271" y="38729"/>
                </a:lnTo>
                <a:lnTo>
                  <a:pt x="3667777" y="0"/>
                </a:lnTo>
                <a:close/>
              </a:path>
              <a:path w="3677284" h="2021205" extrusionOk="0">
                <a:moveTo>
                  <a:pt x="153250" y="917423"/>
                </a:moveTo>
                <a:lnTo>
                  <a:pt x="173151" y="961392"/>
                </a:lnTo>
                <a:lnTo>
                  <a:pt x="194162" y="1004737"/>
                </a:lnTo>
                <a:lnTo>
                  <a:pt x="216264" y="1047441"/>
                </a:lnTo>
                <a:lnTo>
                  <a:pt x="239440" y="1089484"/>
                </a:lnTo>
                <a:lnTo>
                  <a:pt x="263671" y="1130850"/>
                </a:lnTo>
                <a:lnTo>
                  <a:pt x="288939" y="1171518"/>
                </a:lnTo>
                <a:lnTo>
                  <a:pt x="315226" y="1211472"/>
                </a:lnTo>
                <a:lnTo>
                  <a:pt x="342514" y="1250693"/>
                </a:lnTo>
                <a:lnTo>
                  <a:pt x="370785" y="1289163"/>
                </a:lnTo>
                <a:lnTo>
                  <a:pt x="400020" y="1326863"/>
                </a:lnTo>
                <a:lnTo>
                  <a:pt x="430201" y="1363776"/>
                </a:lnTo>
                <a:lnTo>
                  <a:pt x="461311" y="1399883"/>
                </a:lnTo>
                <a:lnTo>
                  <a:pt x="493331" y="1435166"/>
                </a:lnTo>
                <a:lnTo>
                  <a:pt x="526244" y="1469606"/>
                </a:lnTo>
                <a:lnTo>
                  <a:pt x="560029" y="1503186"/>
                </a:lnTo>
                <a:lnTo>
                  <a:pt x="594671" y="1535887"/>
                </a:lnTo>
                <a:lnTo>
                  <a:pt x="630150" y="1567692"/>
                </a:lnTo>
                <a:lnTo>
                  <a:pt x="666449" y="1598581"/>
                </a:lnTo>
                <a:lnTo>
                  <a:pt x="703549" y="1628537"/>
                </a:lnTo>
                <a:lnTo>
                  <a:pt x="741432" y="1657541"/>
                </a:lnTo>
                <a:lnTo>
                  <a:pt x="780080" y="1685576"/>
                </a:lnTo>
                <a:lnTo>
                  <a:pt x="819475" y="1712622"/>
                </a:lnTo>
                <a:lnTo>
                  <a:pt x="859599" y="1738663"/>
                </a:lnTo>
                <a:lnTo>
                  <a:pt x="900433" y="1763678"/>
                </a:lnTo>
                <a:lnTo>
                  <a:pt x="941960" y="1787651"/>
                </a:lnTo>
                <a:lnTo>
                  <a:pt x="984161" y="1810564"/>
                </a:lnTo>
                <a:lnTo>
                  <a:pt x="1027018" y="1832397"/>
                </a:lnTo>
                <a:lnTo>
                  <a:pt x="1070513" y="1853132"/>
                </a:lnTo>
                <a:lnTo>
                  <a:pt x="1114628" y="1872753"/>
                </a:lnTo>
                <a:lnTo>
                  <a:pt x="1159345" y="1891239"/>
                </a:lnTo>
                <a:lnTo>
                  <a:pt x="1204645" y="1908573"/>
                </a:lnTo>
                <a:lnTo>
                  <a:pt x="1250511" y="1924738"/>
                </a:lnTo>
                <a:lnTo>
                  <a:pt x="1296924" y="1939713"/>
                </a:lnTo>
                <a:lnTo>
                  <a:pt x="1343866" y="1953482"/>
                </a:lnTo>
                <a:lnTo>
                  <a:pt x="1391319" y="1966027"/>
                </a:lnTo>
                <a:lnTo>
                  <a:pt x="1439265" y="1977328"/>
                </a:lnTo>
                <a:lnTo>
                  <a:pt x="1487686" y="1987367"/>
                </a:lnTo>
                <a:lnTo>
                  <a:pt x="1536564" y="1996128"/>
                </a:lnTo>
                <a:lnTo>
                  <a:pt x="1585879" y="2003590"/>
                </a:lnTo>
                <a:lnTo>
                  <a:pt x="1635616" y="2009737"/>
                </a:lnTo>
                <a:lnTo>
                  <a:pt x="1685754" y="2014549"/>
                </a:lnTo>
                <a:lnTo>
                  <a:pt x="1736276" y="2018009"/>
                </a:lnTo>
                <a:lnTo>
                  <a:pt x="1787165" y="2020098"/>
                </a:lnTo>
                <a:lnTo>
                  <a:pt x="1838401" y="2020799"/>
                </a:lnTo>
                <a:lnTo>
                  <a:pt x="1902536" y="2020373"/>
                </a:lnTo>
                <a:lnTo>
                  <a:pt x="1949673" y="2017389"/>
                </a:lnTo>
                <a:lnTo>
                  <a:pt x="2002994" y="2009290"/>
                </a:lnTo>
                <a:lnTo>
                  <a:pt x="2085682" y="1993519"/>
                </a:lnTo>
                <a:lnTo>
                  <a:pt x="2085682" y="1197941"/>
                </a:lnTo>
                <a:lnTo>
                  <a:pt x="1107947" y="1197941"/>
                </a:lnTo>
                <a:lnTo>
                  <a:pt x="1107630" y="919506"/>
                </a:lnTo>
                <a:lnTo>
                  <a:pt x="153250" y="917423"/>
                </a:lnTo>
                <a:close/>
              </a:path>
              <a:path w="3677284" h="2021205" extrusionOk="0">
                <a:moveTo>
                  <a:pt x="2085682" y="58179"/>
                </a:moveTo>
                <a:lnTo>
                  <a:pt x="1113154" y="58179"/>
                </a:lnTo>
                <a:lnTo>
                  <a:pt x="2075967" y="620256"/>
                </a:lnTo>
                <a:lnTo>
                  <a:pt x="1107947" y="1197941"/>
                </a:lnTo>
                <a:lnTo>
                  <a:pt x="2085682" y="1197941"/>
                </a:lnTo>
                <a:lnTo>
                  <a:pt x="2085682" y="58179"/>
                </a:lnTo>
                <a:close/>
              </a:path>
              <a:path w="3677284" h="2021205" extrusionOk="0">
                <a:moveTo>
                  <a:pt x="2085682" y="0"/>
                </a:moveTo>
                <a:lnTo>
                  <a:pt x="9024" y="0"/>
                </a:lnTo>
                <a:lnTo>
                  <a:pt x="5531" y="38729"/>
                </a:lnTo>
                <a:lnTo>
                  <a:pt x="2468" y="86303"/>
                </a:lnTo>
                <a:lnTo>
                  <a:pt x="619" y="134197"/>
                </a:lnTo>
                <a:lnTo>
                  <a:pt x="0" y="182398"/>
                </a:lnTo>
                <a:lnTo>
                  <a:pt x="497" y="221930"/>
                </a:lnTo>
                <a:lnTo>
                  <a:pt x="1919" y="261231"/>
                </a:lnTo>
                <a:lnTo>
                  <a:pt x="4163" y="300321"/>
                </a:lnTo>
                <a:lnTo>
                  <a:pt x="7124" y="339217"/>
                </a:lnTo>
                <a:lnTo>
                  <a:pt x="1113154" y="339217"/>
                </a:lnTo>
                <a:lnTo>
                  <a:pt x="1113154" y="58179"/>
                </a:lnTo>
                <a:lnTo>
                  <a:pt x="2085682" y="58179"/>
                </a:lnTo>
                <a:lnTo>
                  <a:pt x="2085682" y="0"/>
                </a:lnTo>
                <a:close/>
              </a:path>
            </a:pathLst>
          </a:custGeom>
          <a:solidFill>
            <a:srgbClr val="FFFFFF">
              <a:alpha val="2902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2" name="Google Shape;3162;p14"/>
          <p:cNvSpPr txBox="1"/>
          <p:nvPr/>
        </p:nvSpPr>
        <p:spPr>
          <a:xfrm>
            <a:off x="7310364" y="1469206"/>
            <a:ext cx="11019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133E4B"/>
                </a:solidFill>
                <a:latin typeface="Arial"/>
                <a:ea typeface="Arial"/>
                <a:cs typeface="Arial"/>
                <a:sym typeface="Arial"/>
              </a:rPr>
              <a:t>Our mission: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achieve a  sustainable  political  response to TB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1_Title and Content"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Google Shape;3164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350" tIns="22675" rIns="45350" bIns="226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165" name="Google Shape;3165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350" tIns="22675" rIns="45350" bIns="22675" anchor="t" anchorCtr="0">
            <a:normAutofit/>
          </a:bodyPr>
          <a:lstStyle>
            <a:lvl1pPr marL="457200" lvl="0" indent="-2857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2pPr>
            <a:lvl3pPr marL="1371600" lvl="2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3166" name="Google Shape;3166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350" tIns="22675" rIns="45350" bIns="226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167" name="Google Shape;3167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350" tIns="22675" rIns="45350" bIns="226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168" name="Google Shape;3168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350" tIns="22675" rIns="45350" bIns="226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publications/i/item/9789240083851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ho.int/publications/i/item/9789240083851" TargetMode="Externa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22.png"/><Relationship Id="rId10" Type="http://schemas.microsoft.com/office/2007/relationships/diagramDrawing" Target="../diagrams/drawing1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848E"/>
        </a:solidFill>
        <a:effectLst/>
      </p:bgPr>
    </p:bg>
    <p:spTree>
      <p:nvGrpSpPr>
        <p:cNvPr id="1" name="Shape 3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3" name="Google Shape;31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"/>
            <a:ext cx="9144003" cy="5143510"/>
          </a:xfrm>
          <a:prstGeom prst="rect">
            <a:avLst/>
          </a:prstGeom>
          <a:noFill/>
          <a:ln>
            <a:noFill/>
          </a:ln>
        </p:spPr>
      </p:pic>
      <p:sp>
        <p:nvSpPr>
          <p:cNvPr id="3174" name="Google Shape;3174;p16"/>
          <p:cNvSpPr txBox="1"/>
          <p:nvPr/>
        </p:nvSpPr>
        <p:spPr>
          <a:xfrm>
            <a:off x="3069100" y="1072713"/>
            <a:ext cx="5943600" cy="161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3100" i="1" dirty="0" err="1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Visi</a:t>
            </a:r>
            <a:r>
              <a:rPr lang="en-ID" sz="3100" i="1" dirty="0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 Kesehatan </a:t>
            </a:r>
            <a:r>
              <a:rPr lang="en-ID" sz="3100" i="1" dirty="0" err="1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Bangsa</a:t>
            </a:r>
            <a:r>
              <a:rPr lang="en-ID" sz="3100" i="1" dirty="0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3100" i="1" dirty="0" err="1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Mewujudkan</a:t>
            </a:r>
            <a:r>
              <a:rPr lang="en-ID" sz="3100" i="1" dirty="0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 Indonesia </a:t>
            </a:r>
            <a:r>
              <a:rPr lang="en-ID" sz="3100" i="1" dirty="0" err="1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Sehat</a:t>
            </a:r>
            <a:endParaRPr lang="en-ID" sz="3100" i="1" dirty="0">
              <a:solidFill>
                <a:srgbClr val="F4F5F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3100" i="1" dirty="0" err="1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Bebas</a:t>
            </a:r>
            <a:r>
              <a:rPr lang="en-ID" sz="3100" i="1" dirty="0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ID" sz="3100" i="1" dirty="0" err="1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Tuberkulosis</a:t>
            </a:r>
            <a:endParaRPr sz="3100" dirty="0">
              <a:solidFill>
                <a:srgbClr val="F4F5F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175" name="Google Shape;31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275" y="2149378"/>
            <a:ext cx="2075275" cy="53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6" name="Google Shape;3176;p16"/>
          <p:cNvSpPr/>
          <p:nvPr/>
        </p:nvSpPr>
        <p:spPr>
          <a:xfrm rot="-5400000">
            <a:off x="2621075" y="2463713"/>
            <a:ext cx="468300" cy="72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7" name="Google Shape;3177;p16"/>
          <p:cNvSpPr txBox="1"/>
          <p:nvPr/>
        </p:nvSpPr>
        <p:spPr>
          <a:xfrm>
            <a:off x="3069100" y="2604338"/>
            <a:ext cx="5781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err="1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Drg</a:t>
            </a:r>
            <a:r>
              <a:rPr lang="en" sz="2000" dirty="0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" sz="2000" dirty="0" err="1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Putih</a:t>
            </a:r>
            <a:r>
              <a:rPr lang="en" sz="2000" dirty="0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 Sari</a:t>
            </a:r>
            <a:endParaRPr sz="2000" dirty="0">
              <a:solidFill>
                <a:srgbClr val="F4F5F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Asia Pacific Regional Co-Chair of Global TB Caucus</a:t>
            </a:r>
            <a:endParaRPr sz="2000" i="1" dirty="0">
              <a:solidFill>
                <a:srgbClr val="F4F5F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178" name="Google Shape;3178;p16"/>
          <p:cNvSpPr txBox="1"/>
          <p:nvPr/>
        </p:nvSpPr>
        <p:spPr>
          <a:xfrm>
            <a:off x="2544917" y="4183490"/>
            <a:ext cx="60749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Forum </a:t>
            </a:r>
            <a:r>
              <a:rPr lang="en-ID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Ilmiah</a:t>
            </a:r>
            <a:r>
              <a:rPr lang="en-ID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Tahunan</a:t>
            </a:r>
            <a:r>
              <a:rPr lang="en-ID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(FIT) IAKMI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en-ID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Memperkuat</a:t>
            </a:r>
            <a:r>
              <a:rPr lang="en-ID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Komitmen</a:t>
            </a:r>
            <a:r>
              <a:rPr lang="en-ID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Pemimpin</a:t>
            </a:r>
            <a:r>
              <a:rPr lang="en-ID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Bangsa</a:t>
            </a:r>
            <a:r>
              <a:rPr lang="en-ID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-ID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dalam</a:t>
            </a:r>
            <a:r>
              <a:rPr lang="en-ID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Transformasi</a:t>
            </a:r>
            <a:r>
              <a:rPr lang="en-ID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Sistem</a:t>
            </a:r>
            <a:r>
              <a:rPr lang="en-ID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Kesehatan Nasional“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FKM Universitas Indonesia, 9 – 12 November 2023</a:t>
            </a:r>
            <a:endParaRPr sz="11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9" name="Google Shape;3179;p16"/>
          <p:cNvSpPr/>
          <p:nvPr/>
        </p:nvSpPr>
        <p:spPr>
          <a:xfrm rot="10800000" flipH="1">
            <a:off x="-3" y="4484004"/>
            <a:ext cx="2544920" cy="4571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8" name="Google Shape;31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21"/>
            <a:ext cx="914400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9" name="Google Shape;31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925" y="233400"/>
            <a:ext cx="915850" cy="235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9D0A6C-4767-FC75-5297-C5BD7F2FD8ED}"/>
              </a:ext>
            </a:extLst>
          </p:cNvPr>
          <p:cNvGrpSpPr/>
          <p:nvPr/>
        </p:nvGrpSpPr>
        <p:grpSpPr>
          <a:xfrm>
            <a:off x="0" y="1233995"/>
            <a:ext cx="9144000" cy="3478637"/>
            <a:chOff x="10863" y="807159"/>
            <a:chExt cx="9440440" cy="3523103"/>
          </a:xfrm>
        </p:grpSpPr>
        <p:pic>
          <p:nvPicPr>
            <p:cNvPr id="3" name="Picture 2" descr="A pink and purple cover with text and images&#10;&#10;Description automatically generated">
              <a:extLst>
                <a:ext uri="{FF2B5EF4-FFF2-40B4-BE49-F238E27FC236}">
                  <a16:creationId xmlns:a16="http://schemas.microsoft.com/office/drawing/2014/main" id="{0E565A08-2ABB-E046-4DB8-3CCFA0DC5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49" r="4146"/>
            <a:stretch/>
          </p:blipFill>
          <p:spPr>
            <a:xfrm>
              <a:off x="10863" y="807159"/>
              <a:ext cx="2906351" cy="3523103"/>
            </a:xfrm>
            <a:prstGeom prst="rect">
              <a:avLst/>
            </a:prstGeom>
          </p:spPr>
        </p:pic>
        <p:pic>
          <p:nvPicPr>
            <p:cNvPr id="5" name="Picture 4" descr="A poster of a medical report&#10;&#10;Description automatically generated with medium confidence">
              <a:extLst>
                <a:ext uri="{FF2B5EF4-FFF2-40B4-BE49-F238E27FC236}">
                  <a16:creationId xmlns:a16="http://schemas.microsoft.com/office/drawing/2014/main" id="{619E53D9-842E-AC7F-058A-03A8FC6B6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41" r="5369"/>
            <a:stretch/>
          </p:blipFill>
          <p:spPr>
            <a:xfrm>
              <a:off x="2911365" y="807159"/>
              <a:ext cx="2906351" cy="3523103"/>
            </a:xfrm>
            <a:prstGeom prst="rect">
              <a:avLst/>
            </a:prstGeom>
          </p:spPr>
        </p:pic>
        <p:pic>
          <p:nvPicPr>
            <p:cNvPr id="7" name="Picture 6" descr="A close-up of a pink poster&#10;&#10;Description automatically generated">
              <a:extLst>
                <a:ext uri="{FF2B5EF4-FFF2-40B4-BE49-F238E27FC236}">
                  <a16:creationId xmlns:a16="http://schemas.microsoft.com/office/drawing/2014/main" id="{5AC357D9-8E53-CAD2-F024-5046927BB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42" r="5852"/>
            <a:stretch/>
          </p:blipFill>
          <p:spPr>
            <a:xfrm>
              <a:off x="5817716" y="807160"/>
              <a:ext cx="3633587" cy="3523102"/>
            </a:xfrm>
            <a:prstGeom prst="rect">
              <a:avLst/>
            </a:prstGeom>
          </p:spPr>
        </p:pic>
      </p:grpSp>
      <p:sp>
        <p:nvSpPr>
          <p:cNvPr id="9" name="Google Shape;3198;p19">
            <a:extLst>
              <a:ext uri="{FF2B5EF4-FFF2-40B4-BE49-F238E27FC236}">
                <a16:creationId xmlns:a16="http://schemas.microsoft.com/office/drawing/2014/main" id="{577366A7-06B5-A55A-33BA-2726ECE85C60}"/>
              </a:ext>
            </a:extLst>
          </p:cNvPr>
          <p:cNvSpPr txBox="1"/>
          <p:nvPr/>
        </p:nvSpPr>
        <p:spPr>
          <a:xfrm>
            <a:off x="0" y="351300"/>
            <a:ext cx="9143987" cy="71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Situasi</a:t>
            </a:r>
            <a:r>
              <a:rPr lang="en" sz="36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Global</a:t>
            </a:r>
            <a:endParaRPr sz="600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" name="Google Shape;3178;p16">
            <a:extLst>
              <a:ext uri="{FF2B5EF4-FFF2-40B4-BE49-F238E27FC236}">
                <a16:creationId xmlns:a16="http://schemas.microsoft.com/office/drawing/2014/main" id="{C68DA47E-AFF6-4ACB-5AD9-E3D44DABE84D}"/>
              </a:ext>
            </a:extLst>
          </p:cNvPr>
          <p:cNvSpPr txBox="1"/>
          <p:nvPr/>
        </p:nvSpPr>
        <p:spPr>
          <a:xfrm>
            <a:off x="0" y="4669330"/>
            <a:ext cx="404723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Sumber</a:t>
            </a:r>
            <a:r>
              <a:rPr lang="en-US" sz="9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: </a:t>
            </a:r>
            <a:r>
              <a:rPr lang="en-US" sz="9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Global TB Report 202</a:t>
            </a:r>
            <a:r>
              <a:rPr lang="en-US" sz="9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3</a:t>
            </a:r>
            <a:endParaRPr sz="9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1083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8" name="Google Shape;31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21"/>
            <a:ext cx="914400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9" name="Google Shape;31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925" y="233400"/>
            <a:ext cx="915850" cy="2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198;p19">
            <a:extLst>
              <a:ext uri="{FF2B5EF4-FFF2-40B4-BE49-F238E27FC236}">
                <a16:creationId xmlns:a16="http://schemas.microsoft.com/office/drawing/2014/main" id="{577366A7-06B5-A55A-33BA-2726ECE85C60}"/>
              </a:ext>
            </a:extLst>
          </p:cNvPr>
          <p:cNvSpPr txBox="1"/>
          <p:nvPr/>
        </p:nvSpPr>
        <p:spPr>
          <a:xfrm>
            <a:off x="0" y="216933"/>
            <a:ext cx="9143987" cy="71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UN High Level Meeting on TB</a:t>
            </a:r>
            <a:endParaRPr sz="600" i="1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4" name="Picture 3" descr="A document with text and a seal&#10;&#10;Description automatically generated">
            <a:extLst>
              <a:ext uri="{FF2B5EF4-FFF2-40B4-BE49-F238E27FC236}">
                <a16:creationId xmlns:a16="http://schemas.microsoft.com/office/drawing/2014/main" id="{1C2AB256-E504-BF9F-C160-87B05BAE7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3" y="1554139"/>
            <a:ext cx="2311318" cy="2919768"/>
          </a:xfrm>
          <a:prstGeom prst="rect">
            <a:avLst/>
          </a:prstGeom>
        </p:spPr>
      </p:pic>
      <p:sp>
        <p:nvSpPr>
          <p:cNvPr id="6" name="Google Shape;3198;p19">
            <a:extLst>
              <a:ext uri="{FF2B5EF4-FFF2-40B4-BE49-F238E27FC236}">
                <a16:creationId xmlns:a16="http://schemas.microsoft.com/office/drawing/2014/main" id="{809AD543-2627-2C75-2A85-E22CC5C8FA42}"/>
              </a:ext>
            </a:extLst>
          </p:cNvPr>
          <p:cNvSpPr txBox="1"/>
          <p:nvPr/>
        </p:nvSpPr>
        <p:spPr>
          <a:xfrm>
            <a:off x="2741518" y="1016711"/>
            <a:ext cx="6858314" cy="71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Milestone</a:t>
            </a:r>
            <a:r>
              <a:rPr lang="en" sz="20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Global </a:t>
            </a:r>
            <a:r>
              <a:rPr lang="en" sz="20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tahun</a:t>
            </a:r>
            <a:r>
              <a:rPr lang="en" sz="20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2027:</a:t>
            </a:r>
            <a:endParaRPr sz="200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004D54-49F3-7FD7-DB7A-53CF2F77EEC9}"/>
              </a:ext>
            </a:extLst>
          </p:cNvPr>
          <p:cNvSpPr txBox="1"/>
          <p:nvPr/>
        </p:nvSpPr>
        <p:spPr>
          <a:xfrm>
            <a:off x="2692527" y="1437320"/>
            <a:ext cx="28710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45 Juta</a:t>
            </a:r>
            <a:endParaRPr lang="en-ID" sz="6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80EEBC-8612-46B8-9DCC-BD96B868D351}"/>
              </a:ext>
            </a:extLst>
          </p:cNvPr>
          <p:cNvSpPr txBox="1"/>
          <p:nvPr/>
        </p:nvSpPr>
        <p:spPr>
          <a:xfrm>
            <a:off x="2779250" y="2219424"/>
            <a:ext cx="18780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90%</a:t>
            </a:r>
            <a:endParaRPr lang="en-ID" sz="6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Google Shape;3198;p19">
            <a:extLst>
              <a:ext uri="{FF2B5EF4-FFF2-40B4-BE49-F238E27FC236}">
                <a16:creationId xmlns:a16="http://schemas.microsoft.com/office/drawing/2014/main" id="{B9B718B3-9F7C-7477-1E6D-F960099AB466}"/>
              </a:ext>
            </a:extLst>
          </p:cNvPr>
          <p:cNvSpPr txBox="1"/>
          <p:nvPr/>
        </p:nvSpPr>
        <p:spPr>
          <a:xfrm>
            <a:off x="5431720" y="1629164"/>
            <a:ext cx="3795124" cy="71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orang yang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TBC </a:t>
            </a:r>
          </a:p>
          <a:p>
            <a:pPr marL="0" lvl="0" indent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mendapatkan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diagnosis dan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pengobatan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</a:p>
          <a:p>
            <a:pPr marL="0" lvl="0" indent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yang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berkualitas</a:t>
            </a:r>
            <a:endParaRPr sz="100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" name="Google Shape;3198;p19">
            <a:extLst>
              <a:ext uri="{FF2B5EF4-FFF2-40B4-BE49-F238E27FC236}">
                <a16:creationId xmlns:a16="http://schemas.microsoft.com/office/drawing/2014/main" id="{A5F162E2-EFA0-976E-8EE8-5D77E23090DD}"/>
              </a:ext>
            </a:extLst>
          </p:cNvPr>
          <p:cNvSpPr txBox="1"/>
          <p:nvPr/>
        </p:nvSpPr>
        <p:spPr>
          <a:xfrm>
            <a:off x="4375430" y="2346432"/>
            <a:ext cx="3795124" cy="71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orang yang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berisiko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tinggi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terkena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TBC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diberikan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pengobatan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pencegahan</a:t>
            </a:r>
            <a:endParaRPr sz="100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8B4018-7149-7E46-F7F7-E922C19903AB}"/>
              </a:ext>
            </a:extLst>
          </p:cNvPr>
          <p:cNvSpPr txBox="1"/>
          <p:nvPr/>
        </p:nvSpPr>
        <p:spPr>
          <a:xfrm>
            <a:off x="2779250" y="3014023"/>
            <a:ext cx="23113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100%</a:t>
            </a:r>
            <a:endParaRPr lang="en-ID" sz="6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Google Shape;3198;p19">
            <a:extLst>
              <a:ext uri="{FF2B5EF4-FFF2-40B4-BE49-F238E27FC236}">
                <a16:creationId xmlns:a16="http://schemas.microsoft.com/office/drawing/2014/main" id="{2517B8C4-38F6-E56C-1B35-F5F8C97509B9}"/>
              </a:ext>
            </a:extLst>
          </p:cNvPr>
          <p:cNvSpPr txBox="1"/>
          <p:nvPr/>
        </p:nvSpPr>
        <p:spPr>
          <a:xfrm>
            <a:off x="4761964" y="3141031"/>
            <a:ext cx="3795124" cy="71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orang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TBC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memiliki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akses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terhadap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paket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kesehatan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dan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tunjangan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sosial</a:t>
            </a:r>
            <a:endParaRPr sz="100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24EB16-4AE8-7F5E-A2BA-DD60C642C898}"/>
              </a:ext>
            </a:extLst>
          </p:cNvPr>
          <p:cNvSpPr txBox="1"/>
          <p:nvPr/>
        </p:nvSpPr>
        <p:spPr>
          <a:xfrm>
            <a:off x="2820661" y="3803970"/>
            <a:ext cx="37665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$22 </a:t>
            </a:r>
            <a:r>
              <a:rPr lang="en-US" sz="60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Miliar</a:t>
            </a:r>
            <a:endParaRPr lang="en-ID" sz="6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Google Shape;3198;p19">
            <a:extLst>
              <a:ext uri="{FF2B5EF4-FFF2-40B4-BE49-F238E27FC236}">
                <a16:creationId xmlns:a16="http://schemas.microsoft.com/office/drawing/2014/main" id="{4E540F48-5B67-EB5B-0CDE-91BF8AC0DE98}"/>
              </a:ext>
            </a:extLst>
          </p:cNvPr>
          <p:cNvSpPr txBox="1"/>
          <p:nvPr/>
        </p:nvSpPr>
        <p:spPr>
          <a:xfrm>
            <a:off x="6448875" y="3980332"/>
            <a:ext cx="2590022" cy="71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pendanaan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untuk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pencegahan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, diagnosis,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pengobatan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dan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perawatan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tuberkulosis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berkualitas</a:t>
            </a:r>
            <a:r>
              <a:rPr lang="en-US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 </a:t>
            </a:r>
            <a:endParaRPr lang="en-US" sz="100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033476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5C878E-351F-D0C2-FF19-2DAB964D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" y="174625"/>
            <a:ext cx="847725" cy="21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3198;p19">
            <a:extLst>
              <a:ext uri="{FF2B5EF4-FFF2-40B4-BE49-F238E27FC236}">
                <a16:creationId xmlns:a16="http://schemas.microsoft.com/office/drawing/2014/main" id="{51FBB78C-6055-C9E3-6070-C9A851572156}"/>
              </a:ext>
            </a:extLst>
          </p:cNvPr>
          <p:cNvSpPr txBox="1"/>
          <p:nvPr/>
        </p:nvSpPr>
        <p:spPr>
          <a:xfrm>
            <a:off x="0" y="351300"/>
            <a:ext cx="9143987" cy="71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>
                <a:solidFill>
                  <a:schemeClr val="tx1"/>
                </a:solidFill>
                <a:latin typeface="Roboto Black"/>
                <a:ea typeface="Roboto Black"/>
                <a:cs typeface="Roboto Black"/>
                <a:sym typeface="Roboto Black"/>
              </a:rPr>
              <a:t>Situasi</a:t>
            </a:r>
            <a:r>
              <a:rPr lang="en" sz="3600" dirty="0">
                <a:solidFill>
                  <a:schemeClr val="tx1"/>
                </a:solidFill>
                <a:latin typeface="Roboto Black"/>
                <a:ea typeface="Roboto Black"/>
                <a:cs typeface="Roboto Black"/>
                <a:sym typeface="Roboto Black"/>
              </a:rPr>
              <a:t> Indonesia</a:t>
            </a:r>
            <a:endParaRPr sz="600" dirty="0">
              <a:solidFill>
                <a:schemeClr val="tx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9" name="Picture 18" descr="A graph showing the number of cases in the world&#10;&#10;Description automatically generated with medium confidence">
            <a:extLst>
              <a:ext uri="{FF2B5EF4-FFF2-40B4-BE49-F238E27FC236}">
                <a16:creationId xmlns:a16="http://schemas.microsoft.com/office/drawing/2014/main" id="{AF364CFD-C0CA-4865-55FF-54EC0BBEA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4" y="1394622"/>
            <a:ext cx="4256362" cy="2816710"/>
          </a:xfrm>
          <a:prstGeom prst="rect">
            <a:avLst/>
          </a:prstGeom>
        </p:spPr>
      </p:pic>
      <p:sp>
        <p:nvSpPr>
          <p:cNvPr id="20" name="Google Shape;3178;p16">
            <a:extLst>
              <a:ext uri="{FF2B5EF4-FFF2-40B4-BE49-F238E27FC236}">
                <a16:creationId xmlns:a16="http://schemas.microsoft.com/office/drawing/2014/main" id="{06D3622D-8859-67EC-0A07-AD918DB2C6D9}"/>
              </a:ext>
            </a:extLst>
          </p:cNvPr>
          <p:cNvSpPr txBox="1"/>
          <p:nvPr/>
        </p:nvSpPr>
        <p:spPr>
          <a:xfrm>
            <a:off x="121083" y="4143723"/>
            <a:ext cx="404723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Sumber</a:t>
            </a:r>
            <a:r>
              <a:rPr lang="en-US" sz="9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: </a:t>
            </a:r>
            <a:r>
              <a:rPr lang="en-US" sz="9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Global TB Report 202</a:t>
            </a:r>
            <a:r>
              <a:rPr lang="en-US" sz="9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3</a:t>
            </a:r>
            <a:endParaRPr sz="9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CB5974-A3AC-96C4-31FA-8562C9E04C8C}"/>
              </a:ext>
            </a:extLst>
          </p:cNvPr>
          <p:cNvSpPr/>
          <p:nvPr/>
        </p:nvSpPr>
        <p:spPr>
          <a:xfrm>
            <a:off x="4456386" y="1069435"/>
            <a:ext cx="4487590" cy="3722315"/>
          </a:xfrm>
          <a:prstGeom prst="rect">
            <a:avLst/>
          </a:prstGeom>
          <a:solidFill>
            <a:schemeClr val="tx1">
              <a:alpha val="5056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60F9E4-7A24-19CC-843C-6AD83C09369C}"/>
              </a:ext>
            </a:extLst>
          </p:cNvPr>
          <p:cNvGrpSpPr/>
          <p:nvPr/>
        </p:nvGrpSpPr>
        <p:grpSpPr>
          <a:xfrm>
            <a:off x="4031681" y="1046243"/>
            <a:ext cx="4408875" cy="1399159"/>
            <a:chOff x="236571" y="1142475"/>
            <a:chExt cx="2122252" cy="13747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319A68-55A4-AA76-498A-42A5679D73E0}"/>
                </a:ext>
              </a:extLst>
            </p:cNvPr>
            <p:cNvSpPr txBox="1"/>
            <p:nvPr/>
          </p:nvSpPr>
          <p:spPr>
            <a:xfrm>
              <a:off x="495300" y="1142475"/>
              <a:ext cx="186352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1,060,000</a:t>
              </a:r>
              <a:endParaRPr lang="en-ID" sz="6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Google Shape;3198;p19">
              <a:extLst>
                <a:ext uri="{FF2B5EF4-FFF2-40B4-BE49-F238E27FC236}">
                  <a16:creationId xmlns:a16="http://schemas.microsoft.com/office/drawing/2014/main" id="{18E90433-702F-9EF0-B5AA-CC164E69AF3F}"/>
                </a:ext>
              </a:extLst>
            </p:cNvPr>
            <p:cNvSpPr txBox="1"/>
            <p:nvPr/>
          </p:nvSpPr>
          <p:spPr>
            <a:xfrm>
              <a:off x="236571" y="1799070"/>
              <a:ext cx="1863522" cy="718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Estimasi</a:t>
              </a:r>
              <a:r>
                <a:rPr lang="en-US" sz="1800" dirty="0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Insidensi</a:t>
              </a:r>
              <a:r>
                <a:rPr lang="en-US" sz="1800" dirty="0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 TBC</a:t>
              </a:r>
              <a:endParaRPr sz="3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F507973-6754-EFB8-DE6F-41074B4AF5FB}"/>
              </a:ext>
            </a:extLst>
          </p:cNvPr>
          <p:cNvGrpSpPr/>
          <p:nvPr/>
        </p:nvGrpSpPr>
        <p:grpSpPr>
          <a:xfrm>
            <a:off x="4556220" y="3456558"/>
            <a:ext cx="4149456" cy="1369368"/>
            <a:chOff x="495300" y="1142475"/>
            <a:chExt cx="1896721" cy="136936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B6E278-6EA8-5AD4-60DD-FE3C9306B498}"/>
                </a:ext>
              </a:extLst>
            </p:cNvPr>
            <p:cNvSpPr txBox="1"/>
            <p:nvPr/>
          </p:nvSpPr>
          <p:spPr>
            <a:xfrm>
              <a:off x="495300" y="1142475"/>
              <a:ext cx="186352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 </a:t>
              </a:r>
              <a:r>
                <a:rPr lang="en-US" sz="60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dari</a:t>
              </a:r>
              <a:r>
                <a:rPr lang="en-US" sz="6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10</a:t>
              </a:r>
              <a:endParaRPr lang="en-ID" sz="6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Google Shape;3198;p19">
              <a:extLst>
                <a:ext uri="{FF2B5EF4-FFF2-40B4-BE49-F238E27FC236}">
                  <a16:creationId xmlns:a16="http://schemas.microsoft.com/office/drawing/2014/main" id="{3F2E8B19-4B79-FCA0-3819-11B129C15B64}"/>
                </a:ext>
              </a:extLst>
            </p:cNvPr>
            <p:cNvSpPr txBox="1"/>
            <p:nvPr/>
          </p:nvSpPr>
          <p:spPr>
            <a:xfrm>
              <a:off x="528499" y="1793707"/>
              <a:ext cx="1863522" cy="718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Orang </a:t>
              </a:r>
              <a:r>
                <a:rPr lang="en-US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dengan</a:t>
              </a:r>
              <a:r>
                <a:rPr lang="en-US" dirty="0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 TBC di Dunia, </a:t>
              </a:r>
              <a:r>
                <a:rPr lang="en-US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berada</a:t>
              </a:r>
              <a:r>
                <a:rPr lang="en-US" dirty="0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 di Indonesia</a:t>
              </a:r>
              <a:endParaRPr sz="1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E824868-EBE5-D033-F82B-4ABD2ADE86B9}"/>
              </a:ext>
            </a:extLst>
          </p:cNvPr>
          <p:cNvGrpSpPr/>
          <p:nvPr/>
        </p:nvGrpSpPr>
        <p:grpSpPr>
          <a:xfrm>
            <a:off x="4331127" y="2276068"/>
            <a:ext cx="4612849" cy="1162909"/>
            <a:chOff x="-639959" y="1142475"/>
            <a:chExt cx="2998782" cy="283581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8E0D470-646C-67CC-9C1D-8101585C16F9}"/>
                </a:ext>
              </a:extLst>
            </p:cNvPr>
            <p:cNvSpPr txBox="1"/>
            <p:nvPr/>
          </p:nvSpPr>
          <p:spPr>
            <a:xfrm>
              <a:off x="-446412" y="1142475"/>
              <a:ext cx="2805235" cy="2476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Peringkat</a:t>
              </a:r>
              <a:r>
                <a:rPr lang="en-US" sz="6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2</a:t>
              </a:r>
              <a:endParaRPr lang="en-ID" sz="6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4" name="Google Shape;3198;p19">
              <a:extLst>
                <a:ext uri="{FF2B5EF4-FFF2-40B4-BE49-F238E27FC236}">
                  <a16:creationId xmlns:a16="http://schemas.microsoft.com/office/drawing/2014/main" id="{2B4221AA-C41F-9140-FA1F-65C5750CBD05}"/>
                </a:ext>
              </a:extLst>
            </p:cNvPr>
            <p:cNvSpPr txBox="1"/>
            <p:nvPr/>
          </p:nvSpPr>
          <p:spPr>
            <a:xfrm>
              <a:off x="-639959" y="3260151"/>
              <a:ext cx="1863522" cy="718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Kasus</a:t>
              </a:r>
              <a:r>
                <a:rPr lang="en-US" sz="1800" dirty="0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 TBC di Dunia</a:t>
              </a:r>
              <a:endParaRPr sz="3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502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8" name="Google Shape;31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21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F9B3244-A7A4-CB62-06F6-9BCB9E552379}"/>
              </a:ext>
            </a:extLst>
          </p:cNvPr>
          <p:cNvSpPr/>
          <p:nvPr/>
        </p:nvSpPr>
        <p:spPr>
          <a:xfrm>
            <a:off x="980000" y="1024511"/>
            <a:ext cx="7305820" cy="1547239"/>
          </a:xfrm>
          <a:prstGeom prst="rect">
            <a:avLst/>
          </a:prstGeom>
          <a:solidFill>
            <a:schemeClr val="tx1">
              <a:alpha val="5056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99" name="Google Shape;31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925" y="233400"/>
            <a:ext cx="915850" cy="2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98;p19">
            <a:extLst>
              <a:ext uri="{FF2B5EF4-FFF2-40B4-BE49-F238E27FC236}">
                <a16:creationId xmlns:a16="http://schemas.microsoft.com/office/drawing/2014/main" id="{3BA8ACE1-0EB5-F0FC-5926-5C64193D1110}"/>
              </a:ext>
            </a:extLst>
          </p:cNvPr>
          <p:cNvSpPr txBox="1"/>
          <p:nvPr/>
        </p:nvSpPr>
        <p:spPr>
          <a:xfrm>
            <a:off x="1305687" y="0"/>
            <a:ext cx="6858314" cy="71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Tantangan</a:t>
            </a:r>
            <a:r>
              <a:rPr lang="en" sz="24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" sz="24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Pengendalian</a:t>
            </a:r>
            <a:r>
              <a:rPr lang="en" sz="24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TBC di Indonesia</a:t>
            </a:r>
            <a:endParaRPr sz="300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08FD37-8B9C-753C-2AA2-3341807251A8}"/>
              </a:ext>
            </a:extLst>
          </p:cNvPr>
          <p:cNvGrpSpPr/>
          <p:nvPr/>
        </p:nvGrpSpPr>
        <p:grpSpPr>
          <a:xfrm>
            <a:off x="1176109" y="1131388"/>
            <a:ext cx="1945588" cy="1314156"/>
            <a:chOff x="413235" y="1142475"/>
            <a:chExt cx="1945588" cy="13141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A8213F-A25B-53A7-AE16-2EFD484A5633}"/>
                </a:ext>
              </a:extLst>
            </p:cNvPr>
            <p:cNvSpPr txBox="1"/>
            <p:nvPr/>
          </p:nvSpPr>
          <p:spPr>
            <a:xfrm>
              <a:off x="495300" y="1142475"/>
              <a:ext cx="186352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68%</a:t>
              </a:r>
              <a:endParaRPr lang="en-ID" sz="6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" name="Google Shape;3198;p19">
              <a:extLst>
                <a:ext uri="{FF2B5EF4-FFF2-40B4-BE49-F238E27FC236}">
                  <a16:creationId xmlns:a16="http://schemas.microsoft.com/office/drawing/2014/main" id="{89DECBF8-8CE6-93E7-212F-96A631DFD846}"/>
                </a:ext>
              </a:extLst>
            </p:cNvPr>
            <p:cNvSpPr txBox="1"/>
            <p:nvPr/>
          </p:nvSpPr>
          <p:spPr>
            <a:xfrm>
              <a:off x="413235" y="1738495"/>
              <a:ext cx="1863522" cy="718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Notifikasi</a:t>
              </a:r>
              <a:r>
                <a:rPr lang="en-US" dirty="0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kasus</a:t>
              </a:r>
              <a:endParaRPr sz="1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5D3369-812B-9136-3848-35070C30CDD8}"/>
              </a:ext>
            </a:extLst>
          </p:cNvPr>
          <p:cNvGrpSpPr/>
          <p:nvPr/>
        </p:nvGrpSpPr>
        <p:grpSpPr>
          <a:xfrm>
            <a:off x="3187030" y="1104568"/>
            <a:ext cx="2275874" cy="1436151"/>
            <a:chOff x="557253" y="2553495"/>
            <a:chExt cx="2275874" cy="143615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73A361-D994-57AB-D9A5-BBB4E2CD1DC3}"/>
                </a:ext>
              </a:extLst>
            </p:cNvPr>
            <p:cNvSpPr txBox="1"/>
            <p:nvPr/>
          </p:nvSpPr>
          <p:spPr>
            <a:xfrm>
              <a:off x="664339" y="2553495"/>
              <a:ext cx="198084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1,9%</a:t>
              </a:r>
              <a:endParaRPr lang="en-ID" sz="6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Google Shape;3198;p19">
              <a:extLst>
                <a:ext uri="{FF2B5EF4-FFF2-40B4-BE49-F238E27FC236}">
                  <a16:creationId xmlns:a16="http://schemas.microsoft.com/office/drawing/2014/main" id="{B5753838-35F5-1FDA-76E1-7A09FDBA9FDB}"/>
                </a:ext>
              </a:extLst>
            </p:cNvPr>
            <p:cNvSpPr txBox="1"/>
            <p:nvPr/>
          </p:nvSpPr>
          <p:spPr>
            <a:xfrm>
              <a:off x="557253" y="3271510"/>
              <a:ext cx="2275874" cy="718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pemberian</a:t>
              </a:r>
              <a:r>
                <a:rPr lang="en-ID" dirty="0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 TPT pada </a:t>
              </a:r>
              <a:r>
                <a:rPr lang="en-ID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kontak</a:t>
              </a:r>
              <a:r>
                <a:rPr lang="en-ID" dirty="0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 </a:t>
              </a:r>
              <a:r>
                <a:rPr lang="en-ID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serumah</a:t>
              </a:r>
              <a:endParaRPr sz="1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473D9EA-4307-0797-BD8F-52348866D24C}"/>
              </a:ext>
            </a:extLst>
          </p:cNvPr>
          <p:cNvSpPr/>
          <p:nvPr/>
        </p:nvSpPr>
        <p:spPr>
          <a:xfrm>
            <a:off x="980000" y="655972"/>
            <a:ext cx="7305820" cy="287431"/>
          </a:xfrm>
          <a:prstGeom prst="rect">
            <a:avLst/>
          </a:prstGeom>
          <a:solidFill>
            <a:schemeClr val="tx1">
              <a:alpha val="5056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Capaian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2023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CAF7FF-0A30-A191-55DB-38A097D17C9C}"/>
              </a:ext>
            </a:extLst>
          </p:cNvPr>
          <p:cNvSpPr/>
          <p:nvPr/>
        </p:nvSpPr>
        <p:spPr>
          <a:xfrm>
            <a:off x="979150" y="3374530"/>
            <a:ext cx="7306669" cy="1547239"/>
          </a:xfrm>
          <a:prstGeom prst="rect">
            <a:avLst/>
          </a:prstGeom>
          <a:solidFill>
            <a:schemeClr val="tx1">
              <a:alpha val="5056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E21A67B-BD81-CA66-FF95-93BC674A7FE9}"/>
              </a:ext>
            </a:extLst>
          </p:cNvPr>
          <p:cNvGrpSpPr/>
          <p:nvPr/>
        </p:nvGrpSpPr>
        <p:grpSpPr>
          <a:xfrm>
            <a:off x="1165448" y="3481407"/>
            <a:ext cx="1945588" cy="1314156"/>
            <a:chOff x="413235" y="1142475"/>
            <a:chExt cx="1945588" cy="131415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94F2E9-D0BC-5D34-E21F-2E7A62F96C45}"/>
                </a:ext>
              </a:extLst>
            </p:cNvPr>
            <p:cNvSpPr txBox="1"/>
            <p:nvPr/>
          </p:nvSpPr>
          <p:spPr>
            <a:xfrm>
              <a:off x="495300" y="1142475"/>
              <a:ext cx="186352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90%</a:t>
              </a:r>
              <a:endParaRPr lang="en-ID" sz="6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Google Shape;3198;p19">
              <a:extLst>
                <a:ext uri="{FF2B5EF4-FFF2-40B4-BE49-F238E27FC236}">
                  <a16:creationId xmlns:a16="http://schemas.microsoft.com/office/drawing/2014/main" id="{82D3C023-2DF8-611F-2FC6-4D6F3E0DE3AC}"/>
                </a:ext>
              </a:extLst>
            </p:cNvPr>
            <p:cNvSpPr txBox="1"/>
            <p:nvPr/>
          </p:nvSpPr>
          <p:spPr>
            <a:xfrm>
              <a:off x="413235" y="1738495"/>
              <a:ext cx="1863522" cy="718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dirty="0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T</a:t>
              </a:r>
              <a:r>
                <a:rPr lang="en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reatment</a:t>
              </a:r>
              <a:r>
                <a:rPr lang="en" dirty="0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 coverage</a:t>
              </a:r>
              <a:endParaRPr sz="1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A2DD23-CC1A-3C07-C939-B85ECFC936E1}"/>
              </a:ext>
            </a:extLst>
          </p:cNvPr>
          <p:cNvGrpSpPr/>
          <p:nvPr/>
        </p:nvGrpSpPr>
        <p:grpSpPr>
          <a:xfrm>
            <a:off x="3058276" y="3442709"/>
            <a:ext cx="2275874" cy="1448655"/>
            <a:chOff x="557253" y="2540991"/>
            <a:chExt cx="2275874" cy="144865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AB7C78C-728A-5C61-DE2A-2C9F9889B31A}"/>
                </a:ext>
              </a:extLst>
            </p:cNvPr>
            <p:cNvSpPr txBox="1"/>
            <p:nvPr/>
          </p:nvSpPr>
          <p:spPr>
            <a:xfrm>
              <a:off x="831732" y="2540991"/>
              <a:ext cx="199073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48%</a:t>
              </a:r>
              <a:endParaRPr lang="en-ID" sz="6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Google Shape;3198;p19">
              <a:extLst>
                <a:ext uri="{FF2B5EF4-FFF2-40B4-BE49-F238E27FC236}">
                  <a16:creationId xmlns:a16="http://schemas.microsoft.com/office/drawing/2014/main" id="{D1A709EE-F502-B132-5CA9-4C01306B6B19}"/>
                </a:ext>
              </a:extLst>
            </p:cNvPr>
            <p:cNvSpPr txBox="1"/>
            <p:nvPr/>
          </p:nvSpPr>
          <p:spPr>
            <a:xfrm>
              <a:off x="557253" y="3271510"/>
              <a:ext cx="2275874" cy="718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D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pemberian</a:t>
              </a:r>
              <a:r>
                <a:rPr lang="en-ID" dirty="0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 TPT pada </a:t>
              </a:r>
              <a:r>
                <a:rPr lang="en-ID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kontak</a:t>
              </a:r>
              <a:r>
                <a:rPr lang="en-ID" dirty="0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 </a:t>
              </a:r>
              <a:r>
                <a:rPr lang="en-ID" dirty="0" err="1">
                  <a:solidFill>
                    <a:schemeClr val="bg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serumah</a:t>
              </a:r>
              <a:endParaRPr sz="1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BBA8C0C-D3B1-D641-CC3B-F25C9F425E06}"/>
              </a:ext>
            </a:extLst>
          </p:cNvPr>
          <p:cNvSpPr/>
          <p:nvPr/>
        </p:nvSpPr>
        <p:spPr>
          <a:xfrm>
            <a:off x="979150" y="3005991"/>
            <a:ext cx="7305819" cy="287431"/>
          </a:xfrm>
          <a:prstGeom prst="rect">
            <a:avLst/>
          </a:prstGeom>
          <a:solidFill>
            <a:schemeClr val="tx1">
              <a:alpha val="5056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Target 2023</a:t>
            </a:r>
          </a:p>
        </p:txBody>
      </p:sp>
      <p:sp>
        <p:nvSpPr>
          <p:cNvPr id="34" name="Google Shape;3178;p16">
            <a:extLst>
              <a:ext uri="{FF2B5EF4-FFF2-40B4-BE49-F238E27FC236}">
                <a16:creationId xmlns:a16="http://schemas.microsoft.com/office/drawing/2014/main" id="{4CCD4845-E51C-EBE3-E1F6-7874F09BAAA4}"/>
              </a:ext>
            </a:extLst>
          </p:cNvPr>
          <p:cNvSpPr txBox="1"/>
          <p:nvPr/>
        </p:nvSpPr>
        <p:spPr>
          <a:xfrm>
            <a:off x="1110775" y="2320169"/>
            <a:ext cx="2327166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 err="1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Sumber</a:t>
            </a:r>
            <a:r>
              <a:rPr lang="en-US" sz="8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800" b="1" dirty="0" err="1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Kemenkes</a:t>
            </a:r>
            <a:r>
              <a:rPr lang="en-US" sz="8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per 3 November 2023</a:t>
            </a:r>
            <a:endParaRPr sz="8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0633EEAB-B900-C006-2AFD-0A5B84C73E39}"/>
              </a:ext>
            </a:extLst>
          </p:cNvPr>
          <p:cNvSpPr/>
          <p:nvPr/>
        </p:nvSpPr>
        <p:spPr>
          <a:xfrm>
            <a:off x="4530370" y="2627278"/>
            <a:ext cx="390525" cy="300891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8FE465-80E5-93AA-3A0B-3242E8AD246D}"/>
              </a:ext>
            </a:extLst>
          </p:cNvPr>
          <p:cNvGrpSpPr/>
          <p:nvPr/>
        </p:nvGrpSpPr>
        <p:grpSpPr>
          <a:xfrm>
            <a:off x="5413230" y="960621"/>
            <a:ext cx="3552850" cy="1782449"/>
            <a:chOff x="78678" y="1150801"/>
            <a:chExt cx="2776135" cy="178244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78496B-1EB9-8255-96E8-E9FF09C44F73}"/>
                </a:ext>
              </a:extLst>
            </p:cNvPr>
            <p:cNvSpPr txBox="1"/>
            <p:nvPr/>
          </p:nvSpPr>
          <p:spPr>
            <a:xfrm>
              <a:off x="558162" y="1150801"/>
              <a:ext cx="229665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 T</a:t>
              </a:r>
              <a:endParaRPr lang="en-ID" sz="7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Google Shape;3198;p19">
              <a:extLst>
                <a:ext uri="{FF2B5EF4-FFF2-40B4-BE49-F238E27FC236}">
                  <a16:creationId xmlns:a16="http://schemas.microsoft.com/office/drawing/2014/main" id="{1EB7C9B0-2B12-C725-2628-5B07CCA7E6F0}"/>
                </a:ext>
              </a:extLst>
            </p:cNvPr>
            <p:cNvSpPr txBox="1"/>
            <p:nvPr/>
          </p:nvSpPr>
          <p:spPr>
            <a:xfrm>
              <a:off x="78678" y="1917588"/>
              <a:ext cx="2243927" cy="1015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Total </a:t>
              </a:r>
              <a:r>
                <a:rPr lang="en-US" sz="1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pendanaan</a:t>
              </a:r>
              <a:r>
                <a:rPr lang="en-US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program TBC </a:t>
              </a:r>
              <a:r>
                <a:rPr lang="en-US" sz="1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tahun</a:t>
              </a:r>
              <a:r>
                <a:rPr lang="en-US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2023 </a:t>
              </a:r>
              <a:endParaRPr lang="en-US" sz="16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4C83037-D8F9-EBAA-0E0C-6996BAD248E8}"/>
              </a:ext>
            </a:extLst>
          </p:cNvPr>
          <p:cNvGrpSpPr/>
          <p:nvPr/>
        </p:nvGrpSpPr>
        <p:grpSpPr>
          <a:xfrm>
            <a:off x="5363456" y="3270299"/>
            <a:ext cx="3362075" cy="1787147"/>
            <a:chOff x="78678" y="1146103"/>
            <a:chExt cx="2627067" cy="178714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A13123-9218-5E92-0131-51E3C32D74B2}"/>
                </a:ext>
              </a:extLst>
            </p:cNvPr>
            <p:cNvSpPr txBox="1"/>
            <p:nvPr/>
          </p:nvSpPr>
          <p:spPr>
            <a:xfrm>
              <a:off x="243885" y="1146103"/>
              <a:ext cx="229665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 T</a:t>
              </a:r>
              <a:endParaRPr lang="en-ID" sz="7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0" name="Google Shape;3198;p19">
              <a:extLst>
                <a:ext uri="{FF2B5EF4-FFF2-40B4-BE49-F238E27FC236}">
                  <a16:creationId xmlns:a16="http://schemas.microsoft.com/office/drawing/2014/main" id="{F0490DE5-FEE8-B287-38AF-6D70C56EDC5D}"/>
                </a:ext>
              </a:extLst>
            </p:cNvPr>
            <p:cNvSpPr txBox="1"/>
            <p:nvPr/>
          </p:nvSpPr>
          <p:spPr>
            <a:xfrm>
              <a:off x="78678" y="1917588"/>
              <a:ext cx="2627067" cy="1015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Total </a:t>
              </a:r>
              <a:r>
                <a:rPr lang="en-US" sz="1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kebutuhan</a:t>
              </a:r>
              <a:r>
                <a:rPr lang="en-US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pendanaan</a:t>
              </a:r>
              <a:r>
                <a:rPr lang="en-US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program TBC </a:t>
              </a:r>
              <a:r>
                <a:rPr lang="en-US" sz="16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tahun</a:t>
              </a:r>
              <a:r>
                <a:rPr lang="en-US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2023</a:t>
              </a:r>
              <a:endParaRPr lang="en-US" sz="16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2866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" name="Google Shape;31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0473" y="273300"/>
            <a:ext cx="923427" cy="23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5" name="Google Shape;3185;p17"/>
          <p:cNvSpPr/>
          <p:nvPr/>
        </p:nvSpPr>
        <p:spPr>
          <a:xfrm>
            <a:off x="217400" y="232875"/>
            <a:ext cx="1351500" cy="318600"/>
          </a:xfrm>
          <a:prstGeom prst="rect">
            <a:avLst/>
          </a:prstGeom>
          <a:solidFill>
            <a:srgbClr val="C31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CONTENTS</a:t>
            </a: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198" name="Google Shape;31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" y="21"/>
            <a:ext cx="914400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9" name="Google Shape;31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925" y="233400"/>
            <a:ext cx="915850" cy="2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6" name="Flowchart: Process 30">
            <a:extLst>
              <a:ext uri="{FF2B5EF4-FFF2-40B4-BE49-F238E27FC236}">
                <a16:creationId xmlns:a16="http://schemas.microsoft.com/office/drawing/2014/main" id="{E03936C9-9C2D-54E5-A4D3-D34EC8E7A4D6}"/>
              </a:ext>
            </a:extLst>
          </p:cNvPr>
          <p:cNvSpPr/>
          <p:nvPr/>
        </p:nvSpPr>
        <p:spPr>
          <a:xfrm>
            <a:off x="183741" y="1855686"/>
            <a:ext cx="2124649" cy="2349059"/>
          </a:xfrm>
          <a:prstGeom prst="flowChartProcess">
            <a:avLst/>
          </a:prstGeom>
          <a:solidFill>
            <a:schemeClr val="bg1">
              <a:lumMod val="95000"/>
              <a:alpha val="611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3143" name="Flowchart: Process 42">
            <a:extLst>
              <a:ext uri="{FF2B5EF4-FFF2-40B4-BE49-F238E27FC236}">
                <a16:creationId xmlns:a16="http://schemas.microsoft.com/office/drawing/2014/main" id="{3D1CE505-36AC-8A47-1964-7123F0EBE451}"/>
              </a:ext>
            </a:extLst>
          </p:cNvPr>
          <p:cNvSpPr/>
          <p:nvPr/>
        </p:nvSpPr>
        <p:spPr>
          <a:xfrm>
            <a:off x="2408605" y="1855686"/>
            <a:ext cx="2124649" cy="2349059"/>
          </a:xfrm>
          <a:prstGeom prst="flowChartProcess">
            <a:avLst/>
          </a:prstGeom>
          <a:solidFill>
            <a:schemeClr val="bg1">
              <a:lumMod val="95000"/>
              <a:alpha val="611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3150" name="Flowchart: Process 54">
            <a:extLst>
              <a:ext uri="{FF2B5EF4-FFF2-40B4-BE49-F238E27FC236}">
                <a16:creationId xmlns:a16="http://schemas.microsoft.com/office/drawing/2014/main" id="{B70F67AB-10B3-D891-5C9A-D16587731FC2}"/>
              </a:ext>
            </a:extLst>
          </p:cNvPr>
          <p:cNvSpPr/>
          <p:nvPr/>
        </p:nvSpPr>
        <p:spPr>
          <a:xfrm>
            <a:off x="4633464" y="1855686"/>
            <a:ext cx="2124649" cy="2349059"/>
          </a:xfrm>
          <a:prstGeom prst="flowChartProcess">
            <a:avLst/>
          </a:prstGeom>
          <a:solidFill>
            <a:schemeClr val="bg1">
              <a:lumMod val="95000"/>
              <a:alpha val="611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3157" name="Flowchart: Process 66">
            <a:extLst>
              <a:ext uri="{FF2B5EF4-FFF2-40B4-BE49-F238E27FC236}">
                <a16:creationId xmlns:a16="http://schemas.microsoft.com/office/drawing/2014/main" id="{EB766859-054E-C4AC-CE9A-462451154A44}"/>
              </a:ext>
            </a:extLst>
          </p:cNvPr>
          <p:cNvSpPr/>
          <p:nvPr/>
        </p:nvSpPr>
        <p:spPr>
          <a:xfrm>
            <a:off x="6858317" y="1865211"/>
            <a:ext cx="2124649" cy="2349059"/>
          </a:xfrm>
          <a:prstGeom prst="flowChartProcess">
            <a:avLst/>
          </a:prstGeom>
          <a:solidFill>
            <a:schemeClr val="bg1">
              <a:lumMod val="95000"/>
              <a:alpha val="611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3164" name="Pentagon 3163">
            <a:extLst>
              <a:ext uri="{FF2B5EF4-FFF2-40B4-BE49-F238E27FC236}">
                <a16:creationId xmlns:a16="http://schemas.microsoft.com/office/drawing/2014/main" id="{8B93EA05-4F5D-C5CD-D69F-D8B1A2C44BCF}"/>
              </a:ext>
            </a:extLst>
          </p:cNvPr>
          <p:cNvSpPr/>
          <p:nvPr/>
        </p:nvSpPr>
        <p:spPr>
          <a:xfrm rot="5400000">
            <a:off x="794595" y="490475"/>
            <a:ext cx="902936" cy="2124648"/>
          </a:xfrm>
          <a:prstGeom prst="homePlate">
            <a:avLst>
              <a:gd name="adj" fmla="val 80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3168" name="Rounded Rectangle 3167">
            <a:extLst>
              <a:ext uri="{FF2B5EF4-FFF2-40B4-BE49-F238E27FC236}">
                <a16:creationId xmlns:a16="http://schemas.microsoft.com/office/drawing/2014/main" id="{ABF1CF02-3047-13AD-E0E9-43E84351C0D9}"/>
              </a:ext>
            </a:extLst>
          </p:cNvPr>
          <p:cNvSpPr/>
          <p:nvPr/>
        </p:nvSpPr>
        <p:spPr>
          <a:xfrm>
            <a:off x="217400" y="3105578"/>
            <a:ext cx="2030150" cy="918579"/>
          </a:xfrm>
          <a:prstGeom prst="roundRect">
            <a:avLst/>
          </a:prstGeom>
          <a:solidFill>
            <a:srgbClr val="C00000">
              <a:alpha val="461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D" sz="18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Pencegahan</a:t>
            </a:r>
            <a:r>
              <a:rPr lang="en-ID" sz="18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dan </a:t>
            </a:r>
            <a:r>
              <a:rPr lang="en-ID" sz="18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Deteksi</a:t>
            </a:r>
            <a:r>
              <a:rPr lang="en-ID" sz="18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Dini</a:t>
            </a:r>
          </a:p>
        </p:txBody>
      </p:sp>
      <p:sp>
        <p:nvSpPr>
          <p:cNvPr id="3170" name="Pentagon 3169">
            <a:extLst>
              <a:ext uri="{FF2B5EF4-FFF2-40B4-BE49-F238E27FC236}">
                <a16:creationId xmlns:a16="http://schemas.microsoft.com/office/drawing/2014/main" id="{B44136A3-AAFA-8EC4-AAEE-E1A8895973C9}"/>
              </a:ext>
            </a:extLst>
          </p:cNvPr>
          <p:cNvSpPr/>
          <p:nvPr/>
        </p:nvSpPr>
        <p:spPr>
          <a:xfrm rot="5400000">
            <a:off x="3019459" y="490475"/>
            <a:ext cx="902936" cy="2124648"/>
          </a:xfrm>
          <a:prstGeom prst="homePlate">
            <a:avLst>
              <a:gd name="adj" fmla="val 80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3174" name="Rounded Rectangle 3173">
            <a:extLst>
              <a:ext uri="{FF2B5EF4-FFF2-40B4-BE49-F238E27FC236}">
                <a16:creationId xmlns:a16="http://schemas.microsoft.com/office/drawing/2014/main" id="{05C64042-298A-96BA-7BB4-98FEAE46EBB5}"/>
              </a:ext>
            </a:extLst>
          </p:cNvPr>
          <p:cNvSpPr/>
          <p:nvPr/>
        </p:nvSpPr>
        <p:spPr>
          <a:xfrm>
            <a:off x="2489773" y="3105578"/>
            <a:ext cx="1963586" cy="918579"/>
          </a:xfrm>
          <a:prstGeom prst="roundRect">
            <a:avLst/>
          </a:prstGeom>
          <a:solidFill>
            <a:srgbClr val="C00000">
              <a:alpha val="461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D" sz="18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Penguatan</a:t>
            </a:r>
            <a:r>
              <a:rPr lang="en-ID" sz="18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ID" sz="18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Sistem</a:t>
            </a:r>
            <a:r>
              <a:rPr lang="en-ID" sz="18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Kesehatan</a:t>
            </a:r>
          </a:p>
        </p:txBody>
      </p:sp>
      <p:sp>
        <p:nvSpPr>
          <p:cNvPr id="3176" name="Pentagon 3175">
            <a:extLst>
              <a:ext uri="{FF2B5EF4-FFF2-40B4-BE49-F238E27FC236}">
                <a16:creationId xmlns:a16="http://schemas.microsoft.com/office/drawing/2014/main" id="{D6B2F361-8E14-30C0-3226-D1150B6B4E21}"/>
              </a:ext>
            </a:extLst>
          </p:cNvPr>
          <p:cNvSpPr/>
          <p:nvPr/>
        </p:nvSpPr>
        <p:spPr>
          <a:xfrm rot="5400000">
            <a:off x="5244317" y="490475"/>
            <a:ext cx="902936" cy="2124648"/>
          </a:xfrm>
          <a:prstGeom prst="homePlate">
            <a:avLst>
              <a:gd name="adj" fmla="val 80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3180" name="Rounded Rectangle 3179">
            <a:extLst>
              <a:ext uri="{FF2B5EF4-FFF2-40B4-BE49-F238E27FC236}">
                <a16:creationId xmlns:a16="http://schemas.microsoft.com/office/drawing/2014/main" id="{C89AB3E9-1960-DD0F-E3B9-B9DA260503EB}"/>
              </a:ext>
            </a:extLst>
          </p:cNvPr>
          <p:cNvSpPr/>
          <p:nvPr/>
        </p:nvSpPr>
        <p:spPr>
          <a:xfrm>
            <a:off x="4733682" y="3105578"/>
            <a:ext cx="1963580" cy="918579"/>
          </a:xfrm>
          <a:prstGeom prst="roundRect">
            <a:avLst/>
          </a:prstGeom>
          <a:solidFill>
            <a:srgbClr val="C00000">
              <a:alpha val="461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D" sz="18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Teknologi</a:t>
            </a:r>
            <a:r>
              <a:rPr lang="en-ID" sz="18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dan </a:t>
            </a:r>
            <a:r>
              <a:rPr lang="en-ID" sz="18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inovasi</a:t>
            </a:r>
            <a:endParaRPr lang="en-ID" sz="1800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182" name="Pentagon 3181">
            <a:extLst>
              <a:ext uri="{FF2B5EF4-FFF2-40B4-BE49-F238E27FC236}">
                <a16:creationId xmlns:a16="http://schemas.microsoft.com/office/drawing/2014/main" id="{FDCABAF4-EABA-A59A-5647-B4432C1BF750}"/>
              </a:ext>
            </a:extLst>
          </p:cNvPr>
          <p:cNvSpPr/>
          <p:nvPr/>
        </p:nvSpPr>
        <p:spPr>
          <a:xfrm rot="5400000">
            <a:off x="7469172" y="499999"/>
            <a:ext cx="902936" cy="2124648"/>
          </a:xfrm>
          <a:prstGeom prst="homePlate">
            <a:avLst>
              <a:gd name="adj" fmla="val 80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3208" name="Rounded Rectangle 3207">
            <a:extLst>
              <a:ext uri="{FF2B5EF4-FFF2-40B4-BE49-F238E27FC236}">
                <a16:creationId xmlns:a16="http://schemas.microsoft.com/office/drawing/2014/main" id="{90E1C228-EC90-3C9B-F154-24A5887E0026}"/>
              </a:ext>
            </a:extLst>
          </p:cNvPr>
          <p:cNvSpPr/>
          <p:nvPr/>
        </p:nvSpPr>
        <p:spPr>
          <a:xfrm>
            <a:off x="6958534" y="3115103"/>
            <a:ext cx="1968065" cy="918579"/>
          </a:xfrm>
          <a:prstGeom prst="roundRect">
            <a:avLst/>
          </a:prstGeom>
          <a:solidFill>
            <a:srgbClr val="C00000">
              <a:alpha val="461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D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Mobilisasi</a:t>
            </a:r>
            <a:r>
              <a:rPr lang="en-ID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Sumberdaya</a:t>
            </a:r>
            <a:r>
              <a:rPr lang="en-ID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untuk</a:t>
            </a:r>
            <a:r>
              <a:rPr lang="en-ID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keberlanjutan</a:t>
            </a:r>
            <a:endParaRPr lang="en-ID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209" name="Picture 3208">
            <a:extLst>
              <a:ext uri="{FF2B5EF4-FFF2-40B4-BE49-F238E27FC236}">
                <a16:creationId xmlns:a16="http://schemas.microsoft.com/office/drawing/2014/main" id="{DF0EC02C-44E6-F807-D0F1-3FD7CF8DB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640" y="1192799"/>
            <a:ext cx="720000" cy="720000"/>
          </a:xfrm>
          <a:prstGeom prst="rect">
            <a:avLst/>
          </a:prstGeom>
        </p:spPr>
      </p:pic>
      <p:pic>
        <p:nvPicPr>
          <p:cNvPr id="3210" name="Picture 3209">
            <a:extLst>
              <a:ext uri="{FF2B5EF4-FFF2-40B4-BE49-F238E27FC236}">
                <a16:creationId xmlns:a16="http://schemas.microsoft.com/office/drawing/2014/main" id="{DA25731A-F48E-CF23-7126-DED01A6D9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927" y="1129503"/>
            <a:ext cx="720000" cy="720000"/>
          </a:xfrm>
          <a:prstGeom prst="rect">
            <a:avLst/>
          </a:prstGeom>
        </p:spPr>
      </p:pic>
      <p:pic>
        <p:nvPicPr>
          <p:cNvPr id="3211" name="Picture 3210">
            <a:extLst>
              <a:ext uri="{FF2B5EF4-FFF2-40B4-BE49-F238E27FC236}">
                <a16:creationId xmlns:a16="http://schemas.microsoft.com/office/drawing/2014/main" id="{BC6B6DE6-7278-7AA0-B73A-FB64E7D0A1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5182" y="1192799"/>
            <a:ext cx="720000" cy="720000"/>
          </a:xfrm>
          <a:prstGeom prst="rect">
            <a:avLst/>
          </a:prstGeom>
        </p:spPr>
      </p:pic>
      <p:pic>
        <p:nvPicPr>
          <p:cNvPr id="3212" name="Picture 3211">
            <a:extLst>
              <a:ext uri="{FF2B5EF4-FFF2-40B4-BE49-F238E27FC236}">
                <a16:creationId xmlns:a16="http://schemas.microsoft.com/office/drawing/2014/main" id="{CB0FC427-8B31-C9CA-E369-0CD09BD1C7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453" y="1195744"/>
            <a:ext cx="720000" cy="720000"/>
          </a:xfrm>
          <a:prstGeom prst="rect">
            <a:avLst/>
          </a:prstGeom>
        </p:spPr>
      </p:pic>
      <p:sp>
        <p:nvSpPr>
          <p:cNvPr id="3215" name="Google Shape;3178;p16">
            <a:extLst>
              <a:ext uri="{FF2B5EF4-FFF2-40B4-BE49-F238E27FC236}">
                <a16:creationId xmlns:a16="http://schemas.microsoft.com/office/drawing/2014/main" id="{47AC5B8A-0CAE-4E47-EDEE-61D4A4D40FE4}"/>
              </a:ext>
            </a:extLst>
          </p:cNvPr>
          <p:cNvSpPr txBox="1"/>
          <p:nvPr/>
        </p:nvSpPr>
        <p:spPr>
          <a:xfrm>
            <a:off x="290892" y="2016336"/>
            <a:ext cx="1910341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Memprioritaskan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pencegahan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melalui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imunisasi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dan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terapi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pencegahan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serta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deteksi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dini</a:t>
            </a:r>
            <a:endParaRPr lang="en-ID" sz="1200" b="1" dirty="0">
              <a:solidFill>
                <a:schemeClr val="bg2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D" sz="1200" b="1" dirty="0" err="1">
              <a:solidFill>
                <a:schemeClr val="bg2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6" name="Google Shape;3178;p16">
            <a:extLst>
              <a:ext uri="{FF2B5EF4-FFF2-40B4-BE49-F238E27FC236}">
                <a16:creationId xmlns:a16="http://schemas.microsoft.com/office/drawing/2014/main" id="{090B16F5-62AD-78ED-477B-ED016364DC4F}"/>
              </a:ext>
            </a:extLst>
          </p:cNvPr>
          <p:cNvSpPr txBox="1"/>
          <p:nvPr/>
        </p:nvSpPr>
        <p:spPr>
          <a:xfrm>
            <a:off x="2398439" y="2202433"/>
            <a:ext cx="214497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Penguatan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dan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penataan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sistem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kesehatan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yang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tangguh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dan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komprehensif</a:t>
            </a:r>
            <a:endParaRPr sz="1200" b="1" dirty="0">
              <a:solidFill>
                <a:schemeClr val="bg2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7" name="Google Shape;3178;p16">
            <a:extLst>
              <a:ext uri="{FF2B5EF4-FFF2-40B4-BE49-F238E27FC236}">
                <a16:creationId xmlns:a16="http://schemas.microsoft.com/office/drawing/2014/main" id="{CDAEC66D-B11E-52D7-B433-C0C5E4A0F666}"/>
              </a:ext>
            </a:extLst>
          </p:cNvPr>
          <p:cNvSpPr txBox="1"/>
          <p:nvPr/>
        </p:nvSpPr>
        <p:spPr>
          <a:xfrm>
            <a:off x="4613133" y="2160372"/>
            <a:ext cx="214497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Menciptakan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ekosistem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untuk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mendorong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riset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dan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inovasi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dalam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penanganan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TBC</a:t>
            </a:r>
          </a:p>
        </p:txBody>
      </p:sp>
      <p:sp>
        <p:nvSpPr>
          <p:cNvPr id="3218" name="Google Shape;3178;p16">
            <a:extLst>
              <a:ext uri="{FF2B5EF4-FFF2-40B4-BE49-F238E27FC236}">
                <a16:creationId xmlns:a16="http://schemas.microsoft.com/office/drawing/2014/main" id="{5846752A-BFD9-E76E-A4F2-645A3B8EE734}"/>
              </a:ext>
            </a:extLst>
          </p:cNvPr>
          <p:cNvSpPr txBox="1"/>
          <p:nvPr/>
        </p:nvSpPr>
        <p:spPr>
          <a:xfrm>
            <a:off x="6848158" y="2102369"/>
            <a:ext cx="214497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Menjaga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keberlanjutan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penanganan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TBC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melalui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mobilisasi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sumberdaya</a:t>
            </a:r>
            <a:r>
              <a:rPr lang="en-ID" sz="12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yang </a:t>
            </a:r>
            <a:r>
              <a:rPr lang="en-ID" sz="12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memadai</a:t>
            </a:r>
            <a:endParaRPr lang="en-ID" sz="1200" b="1" dirty="0">
              <a:solidFill>
                <a:schemeClr val="bg2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0" name="Google Shape;3201;p17">
            <a:extLst>
              <a:ext uri="{FF2B5EF4-FFF2-40B4-BE49-F238E27FC236}">
                <a16:creationId xmlns:a16="http://schemas.microsoft.com/office/drawing/2014/main" id="{B5773B02-168D-67DE-FDA8-75B7C15CB204}"/>
              </a:ext>
            </a:extLst>
          </p:cNvPr>
          <p:cNvSpPr/>
          <p:nvPr/>
        </p:nvSpPr>
        <p:spPr>
          <a:xfrm>
            <a:off x="173569" y="4288380"/>
            <a:ext cx="8809395" cy="404100"/>
          </a:xfrm>
          <a:prstGeom prst="rect">
            <a:avLst/>
          </a:prstGeom>
          <a:solidFill>
            <a:schemeClr val="bg1">
              <a:alpha val="31155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1" name="Google Shape;3177;p16">
            <a:extLst>
              <a:ext uri="{FF2B5EF4-FFF2-40B4-BE49-F238E27FC236}">
                <a16:creationId xmlns:a16="http://schemas.microsoft.com/office/drawing/2014/main" id="{70C6CAA6-477B-7B04-3310-576455A02E0D}"/>
              </a:ext>
            </a:extLst>
          </p:cNvPr>
          <p:cNvSpPr txBox="1"/>
          <p:nvPr/>
        </p:nvSpPr>
        <p:spPr>
          <a:xfrm>
            <a:off x="173569" y="4275001"/>
            <a:ext cx="879686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6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Mewujudkan</a:t>
            </a:r>
            <a:r>
              <a:rPr lang="en-ID" sz="16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Indonesia </a:t>
            </a:r>
            <a:r>
              <a:rPr lang="en-ID" sz="16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Sehat</a:t>
            </a:r>
            <a:r>
              <a:rPr lang="en-ID" sz="16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, </a:t>
            </a:r>
            <a:r>
              <a:rPr lang="en-ID" sz="16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Bebas</a:t>
            </a:r>
            <a:r>
              <a:rPr lang="en-ID" sz="16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Tuberkulosis</a:t>
            </a:r>
            <a:endParaRPr lang="en-ID" sz="1600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D" sz="1600" dirty="0" err="1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222" name="Google Shape;3201;p17">
            <a:extLst>
              <a:ext uri="{FF2B5EF4-FFF2-40B4-BE49-F238E27FC236}">
                <a16:creationId xmlns:a16="http://schemas.microsoft.com/office/drawing/2014/main" id="{C2F4554E-40F8-8244-F64B-826F6B793754}"/>
              </a:ext>
            </a:extLst>
          </p:cNvPr>
          <p:cNvSpPr/>
          <p:nvPr/>
        </p:nvSpPr>
        <p:spPr>
          <a:xfrm>
            <a:off x="173568" y="619179"/>
            <a:ext cx="8809395" cy="404100"/>
          </a:xfrm>
          <a:prstGeom prst="rect">
            <a:avLst/>
          </a:prstGeom>
          <a:solidFill>
            <a:schemeClr val="bg1">
              <a:alpha val="90088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3" name="Google Shape;3178;p16">
            <a:extLst>
              <a:ext uri="{FF2B5EF4-FFF2-40B4-BE49-F238E27FC236}">
                <a16:creationId xmlns:a16="http://schemas.microsoft.com/office/drawing/2014/main" id="{926F23A0-E790-F9A9-B22A-E91FA79A8076}"/>
              </a:ext>
            </a:extLst>
          </p:cNvPr>
          <p:cNvSpPr txBox="1"/>
          <p:nvPr/>
        </p:nvSpPr>
        <p:spPr>
          <a:xfrm>
            <a:off x="183739" y="632785"/>
            <a:ext cx="879922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6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Visi</a:t>
            </a:r>
            <a:r>
              <a:rPr lang="en-ID" sz="16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D" sz="1600" b="1" dirty="0" err="1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Eliminasi</a:t>
            </a:r>
            <a:r>
              <a:rPr lang="en-ID" sz="1600" b="1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TBC di Indonesia</a:t>
            </a:r>
            <a:endParaRPr sz="1600" b="1" dirty="0">
              <a:solidFill>
                <a:schemeClr val="bg2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23644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8" name="Google Shape;31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21"/>
            <a:ext cx="914400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9" name="Google Shape;31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925" y="233400"/>
            <a:ext cx="915850" cy="2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98;p19">
            <a:extLst>
              <a:ext uri="{FF2B5EF4-FFF2-40B4-BE49-F238E27FC236}">
                <a16:creationId xmlns:a16="http://schemas.microsoft.com/office/drawing/2014/main" id="{3BA8ACE1-0EB5-F0FC-5926-5C64193D1110}"/>
              </a:ext>
            </a:extLst>
          </p:cNvPr>
          <p:cNvSpPr txBox="1"/>
          <p:nvPr/>
        </p:nvSpPr>
        <p:spPr>
          <a:xfrm>
            <a:off x="579278" y="1187315"/>
            <a:ext cx="6858314" cy="71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Peran </a:t>
            </a:r>
            <a:r>
              <a:rPr lang="en" sz="3600" dirty="0" err="1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Penting</a:t>
            </a:r>
            <a:r>
              <a:rPr lang="en" sz="36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Ahli Kesehatan 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Masyarakat</a:t>
            </a:r>
            <a:endParaRPr sz="600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4213A4-D18E-355E-67A3-CBF5B447BADD}"/>
              </a:ext>
            </a:extLst>
          </p:cNvPr>
          <p:cNvGrpSpPr/>
          <p:nvPr/>
        </p:nvGrpSpPr>
        <p:grpSpPr>
          <a:xfrm>
            <a:off x="652850" y="2457704"/>
            <a:ext cx="2265133" cy="2208788"/>
            <a:chOff x="239310" y="1543304"/>
            <a:chExt cx="2265133" cy="22087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EB4590-1795-1404-0C16-3E1309727BE0}"/>
                </a:ext>
              </a:extLst>
            </p:cNvPr>
            <p:cNvSpPr/>
            <p:nvPr/>
          </p:nvSpPr>
          <p:spPr>
            <a:xfrm>
              <a:off x="239310" y="1543304"/>
              <a:ext cx="2265133" cy="2208788"/>
            </a:xfrm>
            <a:prstGeom prst="rect">
              <a:avLst/>
            </a:prstGeom>
            <a:solidFill>
              <a:schemeClr val="bg1">
                <a:alpha val="5056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IAKMI Pusat - Ikatan Ahli Kesehatan Masyarakat Indonesia ...">
              <a:extLst>
                <a:ext uri="{FF2B5EF4-FFF2-40B4-BE49-F238E27FC236}">
                  <a16:creationId xmlns:a16="http://schemas.microsoft.com/office/drawing/2014/main" id="{31F02D12-2FF2-F70D-B518-178CB247C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43" y="1641438"/>
              <a:ext cx="2005648" cy="2005648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71472AE-4E62-7941-ABAE-A05DF6F7A3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093247"/>
              </p:ext>
            </p:extLst>
          </p:nvPr>
        </p:nvGraphicFramePr>
        <p:xfrm>
          <a:off x="3373675" y="7181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751837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3" name="Google Shape;31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"/>
            <a:ext cx="9144003" cy="5143510"/>
          </a:xfrm>
          <a:prstGeom prst="rect">
            <a:avLst/>
          </a:prstGeom>
          <a:noFill/>
          <a:ln>
            <a:noFill/>
          </a:ln>
        </p:spPr>
      </p:pic>
      <p:sp>
        <p:nvSpPr>
          <p:cNvPr id="3174" name="Google Shape;3174;p16"/>
          <p:cNvSpPr txBox="1"/>
          <p:nvPr/>
        </p:nvSpPr>
        <p:spPr>
          <a:xfrm>
            <a:off x="3029614" y="2136468"/>
            <a:ext cx="5943600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i="1" dirty="0" err="1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Terima</a:t>
            </a:r>
            <a:r>
              <a:rPr lang="en" sz="3100" i="1" dirty="0">
                <a:solidFill>
                  <a:srgbClr val="F4F5F0"/>
                </a:solidFill>
                <a:latin typeface="Roboto Black"/>
                <a:ea typeface="Roboto Black"/>
                <a:cs typeface="Roboto Black"/>
                <a:sym typeface="Roboto Black"/>
              </a:rPr>
              <a:t> Kasih</a:t>
            </a:r>
            <a:endParaRPr sz="3100" dirty="0">
              <a:solidFill>
                <a:srgbClr val="F4F5F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175" name="Google Shape;31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275" y="2149378"/>
            <a:ext cx="2075275" cy="53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6" name="Google Shape;3176;p16"/>
          <p:cNvSpPr/>
          <p:nvPr/>
        </p:nvSpPr>
        <p:spPr>
          <a:xfrm rot="-5400000">
            <a:off x="2621075" y="2463713"/>
            <a:ext cx="468300" cy="72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02987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302</Words>
  <Application>Microsoft Macintosh PowerPoint</Application>
  <PresentationFormat>On-screen Show (16:9)</PresentationFormat>
  <Paragraphs>66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Roboto Slab</vt:lpstr>
      <vt:lpstr>Georgia</vt:lpstr>
      <vt:lpstr>Roboto Black</vt:lpstr>
      <vt:lpstr>Calibri</vt:lpstr>
      <vt:lpstr>Roboto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Ganendra Awang Kristandya</cp:lastModifiedBy>
  <cp:revision>12</cp:revision>
  <dcterms:modified xsi:type="dcterms:W3CDTF">2023-11-09T02:31:20Z</dcterms:modified>
</cp:coreProperties>
</file>